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35"/>
  </p:notesMasterIdLst>
  <p:sldIdLst>
    <p:sldId id="410" r:id="rId2"/>
    <p:sldId id="409" r:id="rId3"/>
    <p:sldId id="264" r:id="rId4"/>
    <p:sldId id="259" r:id="rId5"/>
    <p:sldId id="406" r:id="rId6"/>
    <p:sldId id="290" r:id="rId7"/>
    <p:sldId id="376" r:id="rId8"/>
    <p:sldId id="291" r:id="rId9"/>
    <p:sldId id="292" r:id="rId10"/>
    <p:sldId id="293" r:id="rId11"/>
    <p:sldId id="366" r:id="rId12"/>
    <p:sldId id="367" r:id="rId13"/>
    <p:sldId id="368" r:id="rId14"/>
    <p:sldId id="377" r:id="rId15"/>
    <p:sldId id="378" r:id="rId16"/>
    <p:sldId id="303" r:id="rId17"/>
    <p:sldId id="362" r:id="rId18"/>
    <p:sldId id="330" r:id="rId19"/>
    <p:sldId id="331" r:id="rId20"/>
    <p:sldId id="337" r:id="rId21"/>
    <p:sldId id="402" r:id="rId22"/>
    <p:sldId id="404" r:id="rId23"/>
    <p:sldId id="403" r:id="rId24"/>
    <p:sldId id="405" r:id="rId25"/>
    <p:sldId id="407" r:id="rId26"/>
    <p:sldId id="304" r:id="rId27"/>
    <p:sldId id="305" r:id="rId28"/>
    <p:sldId id="306" r:id="rId29"/>
    <p:sldId id="391" r:id="rId30"/>
    <p:sldId id="257" r:id="rId31"/>
    <p:sldId id="408" r:id="rId32"/>
    <p:sldId id="313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03E7E-5C8E-4EB0-A023-3AD2AA2309F1}" v="5" dt="2023-03-06T10:19:38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32" autoAdjust="0"/>
    <p:restoredTop sz="93537" autoAdjust="0"/>
  </p:normalViewPr>
  <p:slideViewPr>
    <p:cSldViewPr>
      <p:cViewPr varScale="1">
        <p:scale>
          <a:sx n="68" d="100"/>
          <a:sy n="68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bha samrit" userId="d5007fb7d3c6cee5" providerId="LiveId" clId="{2D303E7E-5C8E-4EB0-A023-3AD2AA2309F1}"/>
    <pc:docChg chg="custSel addSld delSld modSld">
      <pc:chgData name="vibha samrit" userId="d5007fb7d3c6cee5" providerId="LiveId" clId="{2D303E7E-5C8E-4EB0-A023-3AD2AA2309F1}" dt="2023-03-06T10:22:39.417" v="501" actId="2696"/>
      <pc:docMkLst>
        <pc:docMk/>
      </pc:docMkLst>
      <pc:sldChg chg="addSp delSp modSp mod">
        <pc:chgData name="vibha samrit" userId="d5007fb7d3c6cee5" providerId="LiveId" clId="{2D303E7E-5C8E-4EB0-A023-3AD2AA2309F1}" dt="2023-03-06T10:19:21.312" v="460" actId="21"/>
        <pc:sldMkLst>
          <pc:docMk/>
          <pc:sldMk cId="0" sldId="256"/>
        </pc:sldMkLst>
        <pc:spChg chg="mod">
          <ac:chgData name="vibha samrit" userId="d5007fb7d3c6cee5" providerId="LiveId" clId="{2D303E7E-5C8E-4EB0-A023-3AD2AA2309F1}" dt="2023-03-06T09:39:27.395" v="59" actId="20577"/>
          <ac:spMkLst>
            <pc:docMk/>
            <pc:sldMk cId="0" sldId="256"/>
            <ac:spMk id="2" creationId="{00000000-0000-0000-0000-000000000000}"/>
          </ac:spMkLst>
        </pc:spChg>
        <pc:picChg chg="add del mod">
          <ac:chgData name="vibha samrit" userId="d5007fb7d3c6cee5" providerId="LiveId" clId="{2D303E7E-5C8E-4EB0-A023-3AD2AA2309F1}" dt="2023-03-06T10:19:21.312" v="460" actId="21"/>
          <ac:picMkLst>
            <pc:docMk/>
            <pc:sldMk cId="0" sldId="256"/>
            <ac:picMk id="5" creationId="{B87E17E9-81E8-0DF7-80DC-A0FD1B5440AA}"/>
          </ac:picMkLst>
        </pc:picChg>
      </pc:sldChg>
      <pc:sldChg chg="modSp mod">
        <pc:chgData name="vibha samrit" userId="d5007fb7d3c6cee5" providerId="LiveId" clId="{2D303E7E-5C8E-4EB0-A023-3AD2AA2309F1}" dt="2023-03-06T10:06:43.466" v="269" actId="20577"/>
        <pc:sldMkLst>
          <pc:docMk/>
          <pc:sldMk cId="0" sldId="257"/>
        </pc:sldMkLst>
        <pc:spChg chg="mod">
          <ac:chgData name="vibha samrit" userId="d5007fb7d3c6cee5" providerId="LiveId" clId="{2D303E7E-5C8E-4EB0-A023-3AD2AA2309F1}" dt="2023-03-06T10:06:43.466" v="269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vibha samrit" userId="d5007fb7d3c6cee5" providerId="LiveId" clId="{2D303E7E-5C8E-4EB0-A023-3AD2AA2309F1}" dt="2023-03-06T09:40:37.135" v="136" actId="1076"/>
        <pc:sldMkLst>
          <pc:docMk/>
          <pc:sldMk cId="0" sldId="258"/>
        </pc:sldMkLst>
        <pc:spChg chg="mod">
          <ac:chgData name="vibha samrit" userId="d5007fb7d3c6cee5" providerId="LiveId" clId="{2D303E7E-5C8E-4EB0-A023-3AD2AA2309F1}" dt="2023-03-06T09:40:37.135" v="136" actId="1076"/>
          <ac:spMkLst>
            <pc:docMk/>
            <pc:sldMk cId="0" sldId="258"/>
            <ac:spMk id="2" creationId="{00000000-0000-0000-0000-000000000000}"/>
          </ac:spMkLst>
        </pc:spChg>
      </pc:sldChg>
      <pc:sldChg chg="del">
        <pc:chgData name="vibha samrit" userId="d5007fb7d3c6cee5" providerId="LiveId" clId="{2D303E7E-5C8E-4EB0-A023-3AD2AA2309F1}" dt="2023-03-06T09:46:30.244" v="166" actId="2696"/>
        <pc:sldMkLst>
          <pc:docMk/>
          <pc:sldMk cId="0" sldId="260"/>
        </pc:sldMkLst>
      </pc:sldChg>
      <pc:sldChg chg="del">
        <pc:chgData name="vibha samrit" userId="d5007fb7d3c6cee5" providerId="LiveId" clId="{2D303E7E-5C8E-4EB0-A023-3AD2AA2309F1}" dt="2023-03-06T09:45:27.521" v="155" actId="2696"/>
        <pc:sldMkLst>
          <pc:docMk/>
          <pc:sldMk cId="0" sldId="261"/>
        </pc:sldMkLst>
      </pc:sldChg>
      <pc:sldChg chg="del">
        <pc:chgData name="vibha samrit" userId="d5007fb7d3c6cee5" providerId="LiveId" clId="{2D303E7E-5C8E-4EB0-A023-3AD2AA2309F1}" dt="2023-03-06T09:42:08.524" v="138" actId="2696"/>
        <pc:sldMkLst>
          <pc:docMk/>
          <pc:sldMk cId="0" sldId="263"/>
        </pc:sldMkLst>
      </pc:sldChg>
      <pc:sldChg chg="modSp mod">
        <pc:chgData name="vibha samrit" userId="d5007fb7d3c6cee5" providerId="LiveId" clId="{2D303E7E-5C8E-4EB0-A023-3AD2AA2309F1}" dt="2023-03-06T10:18:15.693" v="456" actId="20577"/>
        <pc:sldMkLst>
          <pc:docMk/>
          <pc:sldMk cId="0" sldId="264"/>
        </pc:sldMkLst>
        <pc:spChg chg="mod">
          <ac:chgData name="vibha samrit" userId="d5007fb7d3c6cee5" providerId="LiveId" clId="{2D303E7E-5C8E-4EB0-A023-3AD2AA2309F1}" dt="2023-03-06T10:18:15.693" v="456" actId="20577"/>
          <ac:spMkLst>
            <pc:docMk/>
            <pc:sldMk cId="0" sldId="264"/>
            <ac:spMk id="3" creationId="{00000000-0000-0000-0000-000000000000}"/>
          </ac:spMkLst>
        </pc:spChg>
      </pc:sldChg>
      <pc:sldChg chg="del">
        <pc:chgData name="vibha samrit" userId="d5007fb7d3c6cee5" providerId="LiveId" clId="{2D303E7E-5C8E-4EB0-A023-3AD2AA2309F1}" dt="2023-03-06T09:47:10.654" v="191" actId="2696"/>
        <pc:sldMkLst>
          <pc:docMk/>
          <pc:sldMk cId="0" sldId="265"/>
        </pc:sldMkLst>
      </pc:sldChg>
      <pc:sldChg chg="del">
        <pc:chgData name="vibha samrit" userId="d5007fb7d3c6cee5" providerId="LiveId" clId="{2D303E7E-5C8E-4EB0-A023-3AD2AA2309F1}" dt="2023-03-06T09:42:10.003" v="139" actId="2696"/>
        <pc:sldMkLst>
          <pc:docMk/>
          <pc:sldMk cId="0" sldId="267"/>
        </pc:sldMkLst>
      </pc:sldChg>
      <pc:sldChg chg="del">
        <pc:chgData name="vibha samrit" userId="d5007fb7d3c6cee5" providerId="LiveId" clId="{2D303E7E-5C8E-4EB0-A023-3AD2AA2309F1}" dt="2023-03-06T09:42:12.265" v="140" actId="2696"/>
        <pc:sldMkLst>
          <pc:docMk/>
          <pc:sldMk cId="0" sldId="268"/>
        </pc:sldMkLst>
      </pc:sldChg>
      <pc:sldChg chg="del">
        <pc:chgData name="vibha samrit" userId="d5007fb7d3c6cee5" providerId="LiveId" clId="{2D303E7E-5C8E-4EB0-A023-3AD2AA2309F1}" dt="2023-03-06T09:45:30.915" v="160" actId="2696"/>
        <pc:sldMkLst>
          <pc:docMk/>
          <pc:sldMk cId="0" sldId="269"/>
        </pc:sldMkLst>
      </pc:sldChg>
      <pc:sldChg chg="del">
        <pc:chgData name="vibha samrit" userId="d5007fb7d3c6cee5" providerId="LiveId" clId="{2D303E7E-5C8E-4EB0-A023-3AD2AA2309F1}" dt="2023-03-06T09:45:28.249" v="156" actId="2696"/>
        <pc:sldMkLst>
          <pc:docMk/>
          <pc:sldMk cId="0" sldId="270"/>
        </pc:sldMkLst>
      </pc:sldChg>
      <pc:sldChg chg="del">
        <pc:chgData name="vibha samrit" userId="d5007fb7d3c6cee5" providerId="LiveId" clId="{2D303E7E-5C8E-4EB0-A023-3AD2AA2309F1}" dt="2023-03-06T09:45:28.874" v="157" actId="2696"/>
        <pc:sldMkLst>
          <pc:docMk/>
          <pc:sldMk cId="0" sldId="271"/>
        </pc:sldMkLst>
      </pc:sldChg>
      <pc:sldChg chg="del">
        <pc:chgData name="vibha samrit" userId="d5007fb7d3c6cee5" providerId="LiveId" clId="{2D303E7E-5C8E-4EB0-A023-3AD2AA2309F1}" dt="2023-03-06T09:45:29.396" v="158" actId="2696"/>
        <pc:sldMkLst>
          <pc:docMk/>
          <pc:sldMk cId="0" sldId="272"/>
        </pc:sldMkLst>
      </pc:sldChg>
      <pc:sldChg chg="del">
        <pc:chgData name="vibha samrit" userId="d5007fb7d3c6cee5" providerId="LiveId" clId="{2D303E7E-5C8E-4EB0-A023-3AD2AA2309F1}" dt="2023-03-06T09:45:30.915" v="160" actId="2696"/>
        <pc:sldMkLst>
          <pc:docMk/>
          <pc:sldMk cId="0" sldId="273"/>
        </pc:sldMkLst>
      </pc:sldChg>
      <pc:sldChg chg="del">
        <pc:chgData name="vibha samrit" userId="d5007fb7d3c6cee5" providerId="LiveId" clId="{2D303E7E-5C8E-4EB0-A023-3AD2AA2309F1}" dt="2023-03-06T09:45:32.100" v="161" actId="2696"/>
        <pc:sldMkLst>
          <pc:docMk/>
          <pc:sldMk cId="0" sldId="274"/>
        </pc:sldMkLst>
      </pc:sldChg>
      <pc:sldChg chg="del">
        <pc:chgData name="vibha samrit" userId="d5007fb7d3c6cee5" providerId="LiveId" clId="{2D303E7E-5C8E-4EB0-A023-3AD2AA2309F1}" dt="2023-03-06T09:45:32.755" v="162" actId="2696"/>
        <pc:sldMkLst>
          <pc:docMk/>
          <pc:sldMk cId="0" sldId="275"/>
        </pc:sldMkLst>
      </pc:sldChg>
      <pc:sldChg chg="del">
        <pc:chgData name="vibha samrit" userId="d5007fb7d3c6cee5" providerId="LiveId" clId="{2D303E7E-5C8E-4EB0-A023-3AD2AA2309F1}" dt="2023-03-06T09:45:33.757" v="163" actId="2696"/>
        <pc:sldMkLst>
          <pc:docMk/>
          <pc:sldMk cId="0" sldId="276"/>
        </pc:sldMkLst>
      </pc:sldChg>
      <pc:sldChg chg="del">
        <pc:chgData name="vibha samrit" userId="d5007fb7d3c6cee5" providerId="LiveId" clId="{2D303E7E-5C8E-4EB0-A023-3AD2AA2309F1}" dt="2023-03-06T09:42:07.691" v="137" actId="2696"/>
        <pc:sldMkLst>
          <pc:docMk/>
          <pc:sldMk cId="0" sldId="278"/>
        </pc:sldMkLst>
      </pc:sldChg>
      <pc:sldChg chg="del">
        <pc:chgData name="vibha samrit" userId="d5007fb7d3c6cee5" providerId="LiveId" clId="{2D303E7E-5C8E-4EB0-A023-3AD2AA2309F1}" dt="2023-03-06T09:45:30.004" v="159" actId="2696"/>
        <pc:sldMkLst>
          <pc:docMk/>
          <pc:sldMk cId="0" sldId="280"/>
        </pc:sldMkLst>
      </pc:sldChg>
      <pc:sldChg chg="del">
        <pc:chgData name="vibha samrit" userId="d5007fb7d3c6cee5" providerId="LiveId" clId="{2D303E7E-5C8E-4EB0-A023-3AD2AA2309F1}" dt="2023-03-06T09:46:42.538" v="171" actId="2696"/>
        <pc:sldMkLst>
          <pc:docMk/>
          <pc:sldMk cId="0" sldId="281"/>
        </pc:sldMkLst>
      </pc:sldChg>
      <pc:sldChg chg="del">
        <pc:chgData name="vibha samrit" userId="d5007fb7d3c6cee5" providerId="LiveId" clId="{2D303E7E-5C8E-4EB0-A023-3AD2AA2309F1}" dt="2023-03-06T09:45:35.414" v="164" actId="2696"/>
        <pc:sldMkLst>
          <pc:docMk/>
          <pc:sldMk cId="0" sldId="283"/>
        </pc:sldMkLst>
      </pc:sldChg>
      <pc:sldChg chg="del">
        <pc:chgData name="vibha samrit" userId="d5007fb7d3c6cee5" providerId="LiveId" clId="{2D303E7E-5C8E-4EB0-A023-3AD2AA2309F1}" dt="2023-03-06T09:46:33.171" v="168" actId="2696"/>
        <pc:sldMkLst>
          <pc:docMk/>
          <pc:sldMk cId="0" sldId="284"/>
        </pc:sldMkLst>
      </pc:sldChg>
      <pc:sldChg chg="del">
        <pc:chgData name="vibha samrit" userId="d5007fb7d3c6cee5" providerId="LiveId" clId="{2D303E7E-5C8E-4EB0-A023-3AD2AA2309F1}" dt="2023-03-06T09:46:36.509" v="169" actId="2696"/>
        <pc:sldMkLst>
          <pc:docMk/>
          <pc:sldMk cId="0" sldId="285"/>
        </pc:sldMkLst>
      </pc:sldChg>
      <pc:sldChg chg="del">
        <pc:chgData name="vibha samrit" userId="d5007fb7d3c6cee5" providerId="LiveId" clId="{2D303E7E-5C8E-4EB0-A023-3AD2AA2309F1}" dt="2023-03-06T09:46:39.508" v="170" actId="2696"/>
        <pc:sldMkLst>
          <pc:docMk/>
          <pc:sldMk cId="0" sldId="286"/>
        </pc:sldMkLst>
      </pc:sldChg>
      <pc:sldChg chg="del">
        <pc:chgData name="vibha samrit" userId="d5007fb7d3c6cee5" providerId="LiveId" clId="{2D303E7E-5C8E-4EB0-A023-3AD2AA2309F1}" dt="2023-03-06T09:47:28.244" v="200" actId="2696"/>
        <pc:sldMkLst>
          <pc:docMk/>
          <pc:sldMk cId="0" sldId="288"/>
        </pc:sldMkLst>
      </pc:sldChg>
      <pc:sldChg chg="del">
        <pc:chgData name="vibha samrit" userId="d5007fb7d3c6cee5" providerId="LiveId" clId="{2D303E7E-5C8E-4EB0-A023-3AD2AA2309F1}" dt="2023-03-06T09:47:29.044" v="201" actId="2696"/>
        <pc:sldMkLst>
          <pc:docMk/>
          <pc:sldMk cId="0" sldId="289"/>
        </pc:sldMkLst>
      </pc:sldChg>
      <pc:sldChg chg="del">
        <pc:chgData name="vibha samrit" userId="d5007fb7d3c6cee5" providerId="LiveId" clId="{2D303E7E-5C8E-4EB0-A023-3AD2AA2309F1}" dt="2023-03-06T09:44:22.684" v="141" actId="2696"/>
        <pc:sldMkLst>
          <pc:docMk/>
          <pc:sldMk cId="0" sldId="298"/>
        </pc:sldMkLst>
      </pc:sldChg>
      <pc:sldChg chg="del">
        <pc:chgData name="vibha samrit" userId="d5007fb7d3c6cee5" providerId="LiveId" clId="{2D303E7E-5C8E-4EB0-A023-3AD2AA2309F1}" dt="2023-03-06T09:44:27.667" v="146" actId="2696"/>
        <pc:sldMkLst>
          <pc:docMk/>
          <pc:sldMk cId="0" sldId="299"/>
        </pc:sldMkLst>
      </pc:sldChg>
      <pc:sldChg chg="del">
        <pc:chgData name="vibha samrit" userId="d5007fb7d3c6cee5" providerId="LiveId" clId="{2D303E7E-5C8E-4EB0-A023-3AD2AA2309F1}" dt="2023-03-06T09:44:31.504" v="149" actId="2696"/>
        <pc:sldMkLst>
          <pc:docMk/>
          <pc:sldMk cId="0" sldId="300"/>
        </pc:sldMkLst>
      </pc:sldChg>
      <pc:sldChg chg="del">
        <pc:chgData name="vibha samrit" userId="d5007fb7d3c6cee5" providerId="LiveId" clId="{2D303E7E-5C8E-4EB0-A023-3AD2AA2309F1}" dt="2023-03-06T09:44:32.386" v="150" actId="2696"/>
        <pc:sldMkLst>
          <pc:docMk/>
          <pc:sldMk cId="0" sldId="301"/>
        </pc:sldMkLst>
      </pc:sldChg>
      <pc:sldChg chg="del">
        <pc:chgData name="vibha samrit" userId="d5007fb7d3c6cee5" providerId="LiveId" clId="{2D303E7E-5C8E-4EB0-A023-3AD2AA2309F1}" dt="2023-03-06T09:44:36.433" v="151" actId="2696"/>
        <pc:sldMkLst>
          <pc:docMk/>
          <pc:sldMk cId="0" sldId="302"/>
        </pc:sldMkLst>
      </pc:sldChg>
      <pc:sldChg chg="del">
        <pc:chgData name="vibha samrit" userId="d5007fb7d3c6cee5" providerId="LiveId" clId="{2D303E7E-5C8E-4EB0-A023-3AD2AA2309F1}" dt="2023-03-06T10:05:03.068" v="261" actId="2696"/>
        <pc:sldMkLst>
          <pc:docMk/>
          <pc:sldMk cId="0" sldId="307"/>
        </pc:sldMkLst>
      </pc:sldChg>
      <pc:sldChg chg="del">
        <pc:chgData name="vibha samrit" userId="d5007fb7d3c6cee5" providerId="LiveId" clId="{2D303E7E-5C8E-4EB0-A023-3AD2AA2309F1}" dt="2023-03-06T09:51:21.715" v="214" actId="2696"/>
        <pc:sldMkLst>
          <pc:docMk/>
          <pc:sldMk cId="0" sldId="308"/>
        </pc:sldMkLst>
      </pc:sldChg>
      <pc:sldChg chg="del">
        <pc:chgData name="vibha samrit" userId="d5007fb7d3c6cee5" providerId="LiveId" clId="{2D303E7E-5C8E-4EB0-A023-3AD2AA2309F1}" dt="2023-03-06T09:51:22.749" v="215" actId="2696"/>
        <pc:sldMkLst>
          <pc:docMk/>
          <pc:sldMk cId="0" sldId="309"/>
        </pc:sldMkLst>
      </pc:sldChg>
      <pc:sldChg chg="del">
        <pc:chgData name="vibha samrit" userId="d5007fb7d3c6cee5" providerId="LiveId" clId="{2D303E7E-5C8E-4EB0-A023-3AD2AA2309F1}" dt="2023-03-06T09:51:28.693" v="216" actId="2696"/>
        <pc:sldMkLst>
          <pc:docMk/>
          <pc:sldMk cId="0" sldId="310"/>
        </pc:sldMkLst>
      </pc:sldChg>
      <pc:sldChg chg="del">
        <pc:chgData name="vibha samrit" userId="d5007fb7d3c6cee5" providerId="LiveId" clId="{2D303E7E-5C8E-4EB0-A023-3AD2AA2309F1}" dt="2023-03-06T09:49:03.087" v="206" actId="2696"/>
        <pc:sldMkLst>
          <pc:docMk/>
          <pc:sldMk cId="0" sldId="311"/>
        </pc:sldMkLst>
      </pc:sldChg>
      <pc:sldChg chg="del">
        <pc:chgData name="vibha samrit" userId="d5007fb7d3c6cee5" providerId="LiveId" clId="{2D303E7E-5C8E-4EB0-A023-3AD2AA2309F1}" dt="2023-03-06T09:49:27.071" v="212" actId="2696"/>
        <pc:sldMkLst>
          <pc:docMk/>
          <pc:sldMk cId="0" sldId="312"/>
        </pc:sldMkLst>
      </pc:sldChg>
      <pc:sldChg chg="del">
        <pc:chgData name="vibha samrit" userId="d5007fb7d3c6cee5" providerId="LiveId" clId="{2D303E7E-5C8E-4EB0-A023-3AD2AA2309F1}" dt="2023-03-06T09:46:14.683" v="165" actId="2696"/>
        <pc:sldMkLst>
          <pc:docMk/>
          <pc:sldMk cId="36754507" sldId="314"/>
        </pc:sldMkLst>
      </pc:sldChg>
      <pc:sldChg chg="del">
        <pc:chgData name="vibha samrit" userId="d5007fb7d3c6cee5" providerId="LiveId" clId="{2D303E7E-5C8E-4EB0-A023-3AD2AA2309F1}" dt="2023-03-06T09:46:31.076" v="167" actId="2696"/>
        <pc:sldMkLst>
          <pc:docMk/>
          <pc:sldMk cId="0" sldId="315"/>
        </pc:sldMkLst>
      </pc:sldChg>
      <pc:sldChg chg="del">
        <pc:chgData name="vibha samrit" userId="d5007fb7d3c6cee5" providerId="LiveId" clId="{2D303E7E-5C8E-4EB0-A023-3AD2AA2309F1}" dt="2023-03-06T09:46:44.346" v="172" actId="2696"/>
        <pc:sldMkLst>
          <pc:docMk/>
          <pc:sldMk cId="1444584379" sldId="318"/>
        </pc:sldMkLst>
      </pc:sldChg>
      <pc:sldChg chg="del">
        <pc:chgData name="vibha samrit" userId="d5007fb7d3c6cee5" providerId="LiveId" clId="{2D303E7E-5C8E-4EB0-A023-3AD2AA2309F1}" dt="2023-03-06T09:46:45.297" v="173" actId="2696"/>
        <pc:sldMkLst>
          <pc:docMk/>
          <pc:sldMk cId="878178118" sldId="319"/>
        </pc:sldMkLst>
      </pc:sldChg>
      <pc:sldChg chg="del">
        <pc:chgData name="vibha samrit" userId="d5007fb7d3c6cee5" providerId="LiveId" clId="{2D303E7E-5C8E-4EB0-A023-3AD2AA2309F1}" dt="2023-03-06T09:46:45.782" v="174" actId="2696"/>
        <pc:sldMkLst>
          <pc:docMk/>
          <pc:sldMk cId="2734369909" sldId="320"/>
        </pc:sldMkLst>
      </pc:sldChg>
      <pc:sldChg chg="del">
        <pc:chgData name="vibha samrit" userId="d5007fb7d3c6cee5" providerId="LiveId" clId="{2D303E7E-5C8E-4EB0-A023-3AD2AA2309F1}" dt="2023-03-06T09:46:46.610" v="175" actId="2696"/>
        <pc:sldMkLst>
          <pc:docMk/>
          <pc:sldMk cId="890266846" sldId="321"/>
        </pc:sldMkLst>
      </pc:sldChg>
      <pc:sldChg chg="del">
        <pc:chgData name="vibha samrit" userId="d5007fb7d3c6cee5" providerId="LiveId" clId="{2D303E7E-5C8E-4EB0-A023-3AD2AA2309F1}" dt="2023-03-06T09:46:48.615" v="176" actId="2696"/>
        <pc:sldMkLst>
          <pc:docMk/>
          <pc:sldMk cId="3612580939" sldId="322"/>
        </pc:sldMkLst>
      </pc:sldChg>
      <pc:sldChg chg="del">
        <pc:chgData name="vibha samrit" userId="d5007fb7d3c6cee5" providerId="LiveId" clId="{2D303E7E-5C8E-4EB0-A023-3AD2AA2309F1}" dt="2023-03-06T09:46:49.570" v="177" actId="2696"/>
        <pc:sldMkLst>
          <pc:docMk/>
          <pc:sldMk cId="1390826786" sldId="323"/>
        </pc:sldMkLst>
      </pc:sldChg>
      <pc:sldChg chg="del">
        <pc:chgData name="vibha samrit" userId="d5007fb7d3c6cee5" providerId="LiveId" clId="{2D303E7E-5C8E-4EB0-A023-3AD2AA2309F1}" dt="2023-03-06T09:49:33.402" v="213" actId="2696"/>
        <pc:sldMkLst>
          <pc:docMk/>
          <pc:sldMk cId="0" sldId="324"/>
        </pc:sldMkLst>
      </pc:sldChg>
      <pc:sldChg chg="del">
        <pc:chgData name="vibha samrit" userId="d5007fb7d3c6cee5" providerId="LiveId" clId="{2D303E7E-5C8E-4EB0-A023-3AD2AA2309F1}" dt="2023-03-06T09:44:23.720" v="142" actId="2696"/>
        <pc:sldMkLst>
          <pc:docMk/>
          <pc:sldMk cId="0" sldId="325"/>
        </pc:sldMkLst>
      </pc:sldChg>
      <pc:sldChg chg="del">
        <pc:chgData name="vibha samrit" userId="d5007fb7d3c6cee5" providerId="LiveId" clId="{2D303E7E-5C8E-4EB0-A023-3AD2AA2309F1}" dt="2023-03-06T09:44:24.699" v="143" actId="2696"/>
        <pc:sldMkLst>
          <pc:docMk/>
          <pc:sldMk cId="0" sldId="326"/>
        </pc:sldMkLst>
      </pc:sldChg>
      <pc:sldChg chg="del">
        <pc:chgData name="vibha samrit" userId="d5007fb7d3c6cee5" providerId="LiveId" clId="{2D303E7E-5C8E-4EB0-A023-3AD2AA2309F1}" dt="2023-03-06T09:44:43.834" v="154" actId="2696"/>
        <pc:sldMkLst>
          <pc:docMk/>
          <pc:sldMk cId="0" sldId="327"/>
        </pc:sldMkLst>
      </pc:sldChg>
      <pc:sldChg chg="del">
        <pc:chgData name="vibha samrit" userId="d5007fb7d3c6cee5" providerId="LiveId" clId="{2D303E7E-5C8E-4EB0-A023-3AD2AA2309F1}" dt="2023-03-06T09:44:40.513" v="152" actId="2696"/>
        <pc:sldMkLst>
          <pc:docMk/>
          <pc:sldMk cId="0" sldId="328"/>
        </pc:sldMkLst>
      </pc:sldChg>
      <pc:sldChg chg="del">
        <pc:chgData name="vibha samrit" userId="d5007fb7d3c6cee5" providerId="LiveId" clId="{2D303E7E-5C8E-4EB0-A023-3AD2AA2309F1}" dt="2023-03-06T09:44:42.546" v="153" actId="2696"/>
        <pc:sldMkLst>
          <pc:docMk/>
          <pc:sldMk cId="0" sldId="329"/>
        </pc:sldMkLst>
      </pc:sldChg>
      <pc:sldChg chg="del">
        <pc:chgData name="vibha samrit" userId="d5007fb7d3c6cee5" providerId="LiveId" clId="{2D303E7E-5C8E-4EB0-A023-3AD2AA2309F1}" dt="2023-03-06T10:04:53.008" v="251" actId="2696"/>
        <pc:sldMkLst>
          <pc:docMk/>
          <pc:sldMk cId="0" sldId="332"/>
        </pc:sldMkLst>
      </pc:sldChg>
      <pc:sldChg chg="del">
        <pc:chgData name="vibha samrit" userId="d5007fb7d3c6cee5" providerId="LiveId" clId="{2D303E7E-5C8E-4EB0-A023-3AD2AA2309F1}" dt="2023-03-06T10:04:58.771" v="254" actId="2696"/>
        <pc:sldMkLst>
          <pc:docMk/>
          <pc:sldMk cId="0" sldId="333"/>
        </pc:sldMkLst>
      </pc:sldChg>
      <pc:sldChg chg="del">
        <pc:chgData name="vibha samrit" userId="d5007fb7d3c6cee5" providerId="LiveId" clId="{2D303E7E-5C8E-4EB0-A023-3AD2AA2309F1}" dt="2023-03-06T10:04:59.468" v="255" actId="2696"/>
        <pc:sldMkLst>
          <pc:docMk/>
          <pc:sldMk cId="0" sldId="334"/>
        </pc:sldMkLst>
      </pc:sldChg>
      <pc:sldChg chg="del">
        <pc:chgData name="vibha samrit" userId="d5007fb7d3c6cee5" providerId="LiveId" clId="{2D303E7E-5C8E-4EB0-A023-3AD2AA2309F1}" dt="2023-03-06T10:05:00.836" v="257" actId="2696"/>
        <pc:sldMkLst>
          <pc:docMk/>
          <pc:sldMk cId="0" sldId="335"/>
        </pc:sldMkLst>
      </pc:sldChg>
      <pc:sldChg chg="del">
        <pc:chgData name="vibha samrit" userId="d5007fb7d3c6cee5" providerId="LiveId" clId="{2D303E7E-5C8E-4EB0-A023-3AD2AA2309F1}" dt="2023-03-06T10:05:02.531" v="260" actId="2696"/>
        <pc:sldMkLst>
          <pc:docMk/>
          <pc:sldMk cId="0" sldId="336"/>
        </pc:sldMkLst>
      </pc:sldChg>
      <pc:sldChg chg="del">
        <pc:chgData name="vibha samrit" userId="d5007fb7d3c6cee5" providerId="LiveId" clId="{2D303E7E-5C8E-4EB0-A023-3AD2AA2309F1}" dt="2023-03-06T09:46:50.290" v="178" actId="2696"/>
        <pc:sldMkLst>
          <pc:docMk/>
          <pc:sldMk cId="0" sldId="338"/>
        </pc:sldMkLst>
      </pc:sldChg>
      <pc:sldChg chg="del">
        <pc:chgData name="vibha samrit" userId="d5007fb7d3c6cee5" providerId="LiveId" clId="{2D303E7E-5C8E-4EB0-A023-3AD2AA2309F1}" dt="2023-03-06T09:46:52.402" v="179" actId="2696"/>
        <pc:sldMkLst>
          <pc:docMk/>
          <pc:sldMk cId="0" sldId="339"/>
        </pc:sldMkLst>
      </pc:sldChg>
      <pc:sldChg chg="del">
        <pc:chgData name="vibha samrit" userId="d5007fb7d3c6cee5" providerId="LiveId" clId="{2D303E7E-5C8E-4EB0-A023-3AD2AA2309F1}" dt="2023-03-06T09:46:53.249" v="180" actId="2696"/>
        <pc:sldMkLst>
          <pc:docMk/>
          <pc:sldMk cId="0" sldId="340"/>
        </pc:sldMkLst>
      </pc:sldChg>
      <pc:sldChg chg="del">
        <pc:chgData name="vibha samrit" userId="d5007fb7d3c6cee5" providerId="LiveId" clId="{2D303E7E-5C8E-4EB0-A023-3AD2AA2309F1}" dt="2023-03-06T09:46:54.579" v="181" actId="2696"/>
        <pc:sldMkLst>
          <pc:docMk/>
          <pc:sldMk cId="0" sldId="341"/>
        </pc:sldMkLst>
      </pc:sldChg>
      <pc:sldChg chg="del">
        <pc:chgData name="vibha samrit" userId="d5007fb7d3c6cee5" providerId="LiveId" clId="{2D303E7E-5C8E-4EB0-A023-3AD2AA2309F1}" dt="2023-03-06T09:46:55.898" v="182" actId="2696"/>
        <pc:sldMkLst>
          <pc:docMk/>
          <pc:sldMk cId="0" sldId="342"/>
        </pc:sldMkLst>
      </pc:sldChg>
      <pc:sldChg chg="del">
        <pc:chgData name="vibha samrit" userId="d5007fb7d3c6cee5" providerId="LiveId" clId="{2D303E7E-5C8E-4EB0-A023-3AD2AA2309F1}" dt="2023-03-06T09:46:57.847" v="183" actId="2696"/>
        <pc:sldMkLst>
          <pc:docMk/>
          <pc:sldMk cId="0" sldId="343"/>
        </pc:sldMkLst>
      </pc:sldChg>
      <pc:sldChg chg="del">
        <pc:chgData name="vibha samrit" userId="d5007fb7d3c6cee5" providerId="LiveId" clId="{2D303E7E-5C8E-4EB0-A023-3AD2AA2309F1}" dt="2023-03-06T09:46:59.033" v="184" actId="2696"/>
        <pc:sldMkLst>
          <pc:docMk/>
          <pc:sldMk cId="0" sldId="344"/>
        </pc:sldMkLst>
      </pc:sldChg>
      <pc:sldChg chg="del">
        <pc:chgData name="vibha samrit" userId="d5007fb7d3c6cee5" providerId="LiveId" clId="{2D303E7E-5C8E-4EB0-A023-3AD2AA2309F1}" dt="2023-03-06T09:47:00.126" v="185" actId="2696"/>
        <pc:sldMkLst>
          <pc:docMk/>
          <pc:sldMk cId="0" sldId="345"/>
        </pc:sldMkLst>
      </pc:sldChg>
      <pc:sldChg chg="del">
        <pc:chgData name="vibha samrit" userId="d5007fb7d3c6cee5" providerId="LiveId" clId="{2D303E7E-5C8E-4EB0-A023-3AD2AA2309F1}" dt="2023-03-06T09:47:00.957" v="186" actId="2696"/>
        <pc:sldMkLst>
          <pc:docMk/>
          <pc:sldMk cId="0" sldId="346"/>
        </pc:sldMkLst>
      </pc:sldChg>
      <pc:sldChg chg="del">
        <pc:chgData name="vibha samrit" userId="d5007fb7d3c6cee5" providerId="LiveId" clId="{2D303E7E-5C8E-4EB0-A023-3AD2AA2309F1}" dt="2023-03-06T09:47:01.578" v="187" actId="2696"/>
        <pc:sldMkLst>
          <pc:docMk/>
          <pc:sldMk cId="0" sldId="347"/>
        </pc:sldMkLst>
      </pc:sldChg>
      <pc:sldChg chg="del">
        <pc:chgData name="vibha samrit" userId="d5007fb7d3c6cee5" providerId="LiveId" clId="{2D303E7E-5C8E-4EB0-A023-3AD2AA2309F1}" dt="2023-03-06T09:47:07.671" v="189" actId="2696"/>
        <pc:sldMkLst>
          <pc:docMk/>
          <pc:sldMk cId="0" sldId="348"/>
        </pc:sldMkLst>
      </pc:sldChg>
      <pc:sldChg chg="del">
        <pc:chgData name="vibha samrit" userId="d5007fb7d3c6cee5" providerId="LiveId" clId="{2D303E7E-5C8E-4EB0-A023-3AD2AA2309F1}" dt="2023-03-06T09:47:08.254" v="190" actId="2696"/>
        <pc:sldMkLst>
          <pc:docMk/>
          <pc:sldMk cId="0" sldId="349"/>
        </pc:sldMkLst>
      </pc:sldChg>
      <pc:sldChg chg="del">
        <pc:chgData name="vibha samrit" userId="d5007fb7d3c6cee5" providerId="LiveId" clId="{2D303E7E-5C8E-4EB0-A023-3AD2AA2309F1}" dt="2023-03-06T09:47:10.654" v="191" actId="2696"/>
        <pc:sldMkLst>
          <pc:docMk/>
          <pc:sldMk cId="0" sldId="350"/>
        </pc:sldMkLst>
      </pc:sldChg>
      <pc:sldChg chg="del">
        <pc:chgData name="vibha samrit" userId="d5007fb7d3c6cee5" providerId="LiveId" clId="{2D303E7E-5C8E-4EB0-A023-3AD2AA2309F1}" dt="2023-03-06T09:47:17.365" v="192" actId="2696"/>
        <pc:sldMkLst>
          <pc:docMk/>
          <pc:sldMk cId="0" sldId="351"/>
        </pc:sldMkLst>
      </pc:sldChg>
      <pc:sldChg chg="del">
        <pc:chgData name="vibha samrit" userId="d5007fb7d3c6cee5" providerId="LiveId" clId="{2D303E7E-5C8E-4EB0-A023-3AD2AA2309F1}" dt="2023-03-06T09:47:20.002" v="193" actId="2696"/>
        <pc:sldMkLst>
          <pc:docMk/>
          <pc:sldMk cId="0" sldId="352"/>
        </pc:sldMkLst>
      </pc:sldChg>
      <pc:sldChg chg="del">
        <pc:chgData name="vibha samrit" userId="d5007fb7d3c6cee5" providerId="LiveId" clId="{2D303E7E-5C8E-4EB0-A023-3AD2AA2309F1}" dt="2023-03-06T09:47:21.885" v="194" actId="2696"/>
        <pc:sldMkLst>
          <pc:docMk/>
          <pc:sldMk cId="0" sldId="353"/>
        </pc:sldMkLst>
      </pc:sldChg>
      <pc:sldChg chg="del">
        <pc:chgData name="vibha samrit" userId="d5007fb7d3c6cee5" providerId="LiveId" clId="{2D303E7E-5C8E-4EB0-A023-3AD2AA2309F1}" dt="2023-03-06T09:47:23.384" v="195" actId="2696"/>
        <pc:sldMkLst>
          <pc:docMk/>
          <pc:sldMk cId="0" sldId="354"/>
        </pc:sldMkLst>
      </pc:sldChg>
      <pc:sldChg chg="del">
        <pc:chgData name="vibha samrit" userId="d5007fb7d3c6cee5" providerId="LiveId" clId="{2D303E7E-5C8E-4EB0-A023-3AD2AA2309F1}" dt="2023-03-06T09:47:24.582" v="196" actId="2696"/>
        <pc:sldMkLst>
          <pc:docMk/>
          <pc:sldMk cId="0" sldId="355"/>
        </pc:sldMkLst>
      </pc:sldChg>
      <pc:sldChg chg="del">
        <pc:chgData name="vibha samrit" userId="d5007fb7d3c6cee5" providerId="LiveId" clId="{2D303E7E-5C8E-4EB0-A023-3AD2AA2309F1}" dt="2023-03-06T09:47:25.549" v="197" actId="2696"/>
        <pc:sldMkLst>
          <pc:docMk/>
          <pc:sldMk cId="0" sldId="356"/>
        </pc:sldMkLst>
      </pc:sldChg>
      <pc:sldChg chg="del">
        <pc:chgData name="vibha samrit" userId="d5007fb7d3c6cee5" providerId="LiveId" clId="{2D303E7E-5C8E-4EB0-A023-3AD2AA2309F1}" dt="2023-03-06T09:51:32.823" v="217" actId="2696"/>
        <pc:sldMkLst>
          <pc:docMk/>
          <pc:sldMk cId="0" sldId="357"/>
        </pc:sldMkLst>
      </pc:sldChg>
      <pc:sldChg chg="del">
        <pc:chgData name="vibha samrit" userId="d5007fb7d3c6cee5" providerId="LiveId" clId="{2D303E7E-5C8E-4EB0-A023-3AD2AA2309F1}" dt="2023-03-06T10:22:39.417" v="501" actId="2696"/>
        <pc:sldMkLst>
          <pc:docMk/>
          <pc:sldMk cId="1901270862" sldId="358"/>
        </pc:sldMkLst>
      </pc:sldChg>
      <pc:sldChg chg="del">
        <pc:chgData name="vibha samrit" userId="d5007fb7d3c6cee5" providerId="LiveId" clId="{2D303E7E-5C8E-4EB0-A023-3AD2AA2309F1}" dt="2023-03-06T09:51:58.430" v="229" actId="2696"/>
        <pc:sldMkLst>
          <pc:docMk/>
          <pc:sldMk cId="315603099" sldId="359"/>
        </pc:sldMkLst>
      </pc:sldChg>
      <pc:sldChg chg="del">
        <pc:chgData name="vibha samrit" userId="d5007fb7d3c6cee5" providerId="LiveId" clId="{2D303E7E-5C8E-4EB0-A023-3AD2AA2309F1}" dt="2023-03-06T09:47:26.811" v="198" actId="2696"/>
        <pc:sldMkLst>
          <pc:docMk/>
          <pc:sldMk cId="0" sldId="360"/>
        </pc:sldMkLst>
      </pc:sldChg>
      <pc:sldChg chg="del">
        <pc:chgData name="vibha samrit" userId="d5007fb7d3c6cee5" providerId="LiveId" clId="{2D303E7E-5C8E-4EB0-A023-3AD2AA2309F1}" dt="2023-03-06T09:47:27.386" v="199" actId="2696"/>
        <pc:sldMkLst>
          <pc:docMk/>
          <pc:sldMk cId="0" sldId="361"/>
        </pc:sldMkLst>
      </pc:sldChg>
      <pc:sldChg chg="del">
        <pc:chgData name="vibha samrit" userId="d5007fb7d3c6cee5" providerId="LiveId" clId="{2D303E7E-5C8E-4EB0-A023-3AD2AA2309F1}" dt="2023-03-06T10:05:01.455" v="258" actId="2696"/>
        <pc:sldMkLst>
          <pc:docMk/>
          <pc:sldMk cId="0" sldId="363"/>
        </pc:sldMkLst>
      </pc:sldChg>
      <pc:sldChg chg="del">
        <pc:chgData name="vibha samrit" userId="d5007fb7d3c6cee5" providerId="LiveId" clId="{2D303E7E-5C8E-4EB0-A023-3AD2AA2309F1}" dt="2023-03-06T09:47:32.541" v="202" actId="2696"/>
        <pc:sldMkLst>
          <pc:docMk/>
          <pc:sldMk cId="0" sldId="364"/>
        </pc:sldMkLst>
      </pc:sldChg>
      <pc:sldChg chg="del">
        <pc:chgData name="vibha samrit" userId="d5007fb7d3c6cee5" providerId="LiveId" clId="{2D303E7E-5C8E-4EB0-A023-3AD2AA2309F1}" dt="2023-03-06T10:05:00.203" v="256" actId="2696"/>
        <pc:sldMkLst>
          <pc:docMk/>
          <pc:sldMk cId="0" sldId="365"/>
        </pc:sldMkLst>
      </pc:sldChg>
      <pc:sldChg chg="del">
        <pc:chgData name="vibha samrit" userId="d5007fb7d3c6cee5" providerId="LiveId" clId="{2D303E7E-5C8E-4EB0-A023-3AD2AA2309F1}" dt="2023-03-06T09:44:25.638" v="144" actId="2696"/>
        <pc:sldMkLst>
          <pc:docMk/>
          <pc:sldMk cId="0" sldId="369"/>
        </pc:sldMkLst>
      </pc:sldChg>
      <pc:sldChg chg="del">
        <pc:chgData name="vibha samrit" userId="d5007fb7d3c6cee5" providerId="LiveId" clId="{2D303E7E-5C8E-4EB0-A023-3AD2AA2309F1}" dt="2023-03-06T09:44:26.664" v="145" actId="2696"/>
        <pc:sldMkLst>
          <pc:docMk/>
          <pc:sldMk cId="0" sldId="370"/>
        </pc:sldMkLst>
      </pc:sldChg>
      <pc:sldChg chg="del">
        <pc:chgData name="vibha samrit" userId="d5007fb7d3c6cee5" providerId="LiveId" clId="{2D303E7E-5C8E-4EB0-A023-3AD2AA2309F1}" dt="2023-03-06T10:05:01.989" v="259" actId="2696"/>
        <pc:sldMkLst>
          <pc:docMk/>
          <pc:sldMk cId="0" sldId="371"/>
        </pc:sldMkLst>
      </pc:sldChg>
      <pc:sldChg chg="del">
        <pc:chgData name="vibha samrit" userId="d5007fb7d3c6cee5" providerId="LiveId" clId="{2D303E7E-5C8E-4EB0-A023-3AD2AA2309F1}" dt="2023-03-06T09:49:25.519" v="211" actId="2696"/>
        <pc:sldMkLst>
          <pc:docMk/>
          <pc:sldMk cId="0" sldId="372"/>
        </pc:sldMkLst>
      </pc:sldChg>
      <pc:sldChg chg="del">
        <pc:chgData name="vibha samrit" userId="d5007fb7d3c6cee5" providerId="LiveId" clId="{2D303E7E-5C8E-4EB0-A023-3AD2AA2309F1}" dt="2023-03-06T09:49:18.824" v="209" actId="2696"/>
        <pc:sldMkLst>
          <pc:docMk/>
          <pc:sldMk cId="0" sldId="374"/>
        </pc:sldMkLst>
      </pc:sldChg>
      <pc:sldChg chg="del">
        <pc:chgData name="vibha samrit" userId="d5007fb7d3c6cee5" providerId="LiveId" clId="{2D303E7E-5C8E-4EB0-A023-3AD2AA2309F1}" dt="2023-03-06T09:49:20.669" v="210" actId="2696"/>
        <pc:sldMkLst>
          <pc:docMk/>
          <pc:sldMk cId="0" sldId="375"/>
        </pc:sldMkLst>
      </pc:sldChg>
      <pc:sldChg chg="del">
        <pc:chgData name="vibha samrit" userId="d5007fb7d3c6cee5" providerId="LiveId" clId="{2D303E7E-5C8E-4EB0-A023-3AD2AA2309F1}" dt="2023-03-06T09:47:06.768" v="188" actId="2696"/>
        <pc:sldMkLst>
          <pc:docMk/>
          <pc:sldMk cId="0" sldId="379"/>
        </pc:sldMkLst>
      </pc:sldChg>
      <pc:sldChg chg="del">
        <pc:chgData name="vibha samrit" userId="d5007fb7d3c6cee5" providerId="LiveId" clId="{2D303E7E-5C8E-4EB0-A023-3AD2AA2309F1}" dt="2023-03-06T09:51:34.818" v="218" actId="2696"/>
        <pc:sldMkLst>
          <pc:docMk/>
          <pc:sldMk cId="0" sldId="380"/>
        </pc:sldMkLst>
      </pc:sldChg>
      <pc:sldChg chg="del">
        <pc:chgData name="vibha samrit" userId="d5007fb7d3c6cee5" providerId="LiveId" clId="{2D303E7E-5C8E-4EB0-A023-3AD2AA2309F1}" dt="2023-03-06T09:51:37.771" v="219" actId="2696"/>
        <pc:sldMkLst>
          <pc:docMk/>
          <pc:sldMk cId="0" sldId="381"/>
        </pc:sldMkLst>
      </pc:sldChg>
      <pc:sldChg chg="del">
        <pc:chgData name="vibha samrit" userId="d5007fb7d3c6cee5" providerId="LiveId" clId="{2D303E7E-5C8E-4EB0-A023-3AD2AA2309F1}" dt="2023-03-06T09:51:39.475" v="220" actId="2696"/>
        <pc:sldMkLst>
          <pc:docMk/>
          <pc:sldMk cId="0" sldId="382"/>
        </pc:sldMkLst>
      </pc:sldChg>
      <pc:sldChg chg="del">
        <pc:chgData name="vibha samrit" userId="d5007fb7d3c6cee5" providerId="LiveId" clId="{2D303E7E-5C8E-4EB0-A023-3AD2AA2309F1}" dt="2023-03-06T09:51:40.553" v="221" actId="2696"/>
        <pc:sldMkLst>
          <pc:docMk/>
          <pc:sldMk cId="0" sldId="383"/>
        </pc:sldMkLst>
      </pc:sldChg>
      <pc:sldChg chg="del">
        <pc:chgData name="vibha samrit" userId="d5007fb7d3c6cee5" providerId="LiveId" clId="{2D303E7E-5C8E-4EB0-A023-3AD2AA2309F1}" dt="2023-03-06T09:51:41.133" v="222" actId="2696"/>
        <pc:sldMkLst>
          <pc:docMk/>
          <pc:sldMk cId="0" sldId="384"/>
        </pc:sldMkLst>
      </pc:sldChg>
      <pc:sldChg chg="del">
        <pc:chgData name="vibha samrit" userId="d5007fb7d3c6cee5" providerId="LiveId" clId="{2D303E7E-5C8E-4EB0-A023-3AD2AA2309F1}" dt="2023-03-06T09:51:42.214" v="223" actId="2696"/>
        <pc:sldMkLst>
          <pc:docMk/>
          <pc:sldMk cId="0" sldId="385"/>
        </pc:sldMkLst>
      </pc:sldChg>
      <pc:sldChg chg="del">
        <pc:chgData name="vibha samrit" userId="d5007fb7d3c6cee5" providerId="LiveId" clId="{2D303E7E-5C8E-4EB0-A023-3AD2AA2309F1}" dt="2023-03-06T09:51:45.203" v="224" actId="2696"/>
        <pc:sldMkLst>
          <pc:docMk/>
          <pc:sldMk cId="0" sldId="386"/>
        </pc:sldMkLst>
      </pc:sldChg>
      <pc:sldChg chg="del">
        <pc:chgData name="vibha samrit" userId="d5007fb7d3c6cee5" providerId="LiveId" clId="{2D303E7E-5C8E-4EB0-A023-3AD2AA2309F1}" dt="2023-03-06T09:51:47.645" v="225" actId="2696"/>
        <pc:sldMkLst>
          <pc:docMk/>
          <pc:sldMk cId="0" sldId="387"/>
        </pc:sldMkLst>
      </pc:sldChg>
      <pc:sldChg chg="del">
        <pc:chgData name="vibha samrit" userId="d5007fb7d3c6cee5" providerId="LiveId" clId="{2D303E7E-5C8E-4EB0-A023-3AD2AA2309F1}" dt="2023-03-06T09:51:49.274" v="226" actId="2696"/>
        <pc:sldMkLst>
          <pc:docMk/>
          <pc:sldMk cId="0" sldId="388"/>
        </pc:sldMkLst>
      </pc:sldChg>
      <pc:sldChg chg="del">
        <pc:chgData name="vibha samrit" userId="d5007fb7d3c6cee5" providerId="LiveId" clId="{2D303E7E-5C8E-4EB0-A023-3AD2AA2309F1}" dt="2023-03-06T09:51:53.020" v="227" actId="2696"/>
        <pc:sldMkLst>
          <pc:docMk/>
          <pc:sldMk cId="0" sldId="389"/>
        </pc:sldMkLst>
      </pc:sldChg>
      <pc:sldChg chg="del">
        <pc:chgData name="vibha samrit" userId="d5007fb7d3c6cee5" providerId="LiveId" clId="{2D303E7E-5C8E-4EB0-A023-3AD2AA2309F1}" dt="2023-03-06T09:51:57.302" v="228" actId="2696"/>
        <pc:sldMkLst>
          <pc:docMk/>
          <pc:sldMk cId="0" sldId="390"/>
        </pc:sldMkLst>
      </pc:sldChg>
      <pc:sldChg chg="del">
        <pc:chgData name="vibha samrit" userId="d5007fb7d3c6cee5" providerId="LiveId" clId="{2D303E7E-5C8E-4EB0-A023-3AD2AA2309F1}" dt="2023-03-06T10:04:53.852" v="252" actId="2696"/>
        <pc:sldMkLst>
          <pc:docMk/>
          <pc:sldMk cId="0" sldId="392"/>
        </pc:sldMkLst>
      </pc:sldChg>
      <pc:sldChg chg="del">
        <pc:chgData name="vibha samrit" userId="d5007fb7d3c6cee5" providerId="LiveId" clId="{2D303E7E-5C8E-4EB0-A023-3AD2AA2309F1}" dt="2023-03-06T10:04:57.290" v="253" actId="2696"/>
        <pc:sldMkLst>
          <pc:docMk/>
          <pc:sldMk cId="0" sldId="393"/>
        </pc:sldMkLst>
      </pc:sldChg>
      <pc:sldChg chg="del">
        <pc:chgData name="vibha samrit" userId="d5007fb7d3c6cee5" providerId="LiveId" clId="{2D303E7E-5C8E-4EB0-A023-3AD2AA2309F1}" dt="2023-03-06T09:49:12.325" v="207" actId="2696"/>
        <pc:sldMkLst>
          <pc:docMk/>
          <pc:sldMk cId="0" sldId="394"/>
        </pc:sldMkLst>
      </pc:sldChg>
      <pc:sldChg chg="del">
        <pc:chgData name="vibha samrit" userId="d5007fb7d3c6cee5" providerId="LiveId" clId="{2D303E7E-5C8E-4EB0-A023-3AD2AA2309F1}" dt="2023-03-06T09:48:42.600" v="203" actId="2696"/>
        <pc:sldMkLst>
          <pc:docMk/>
          <pc:sldMk cId="0" sldId="395"/>
        </pc:sldMkLst>
      </pc:sldChg>
      <pc:sldChg chg="del">
        <pc:chgData name="vibha samrit" userId="d5007fb7d3c6cee5" providerId="LiveId" clId="{2D303E7E-5C8E-4EB0-A023-3AD2AA2309F1}" dt="2023-03-06T09:48:59.128" v="204" actId="2696"/>
        <pc:sldMkLst>
          <pc:docMk/>
          <pc:sldMk cId="0" sldId="396"/>
        </pc:sldMkLst>
      </pc:sldChg>
      <pc:sldChg chg="del">
        <pc:chgData name="vibha samrit" userId="d5007fb7d3c6cee5" providerId="LiveId" clId="{2D303E7E-5C8E-4EB0-A023-3AD2AA2309F1}" dt="2023-03-06T09:49:01.296" v="205" actId="2696"/>
        <pc:sldMkLst>
          <pc:docMk/>
          <pc:sldMk cId="0" sldId="397"/>
        </pc:sldMkLst>
      </pc:sldChg>
      <pc:sldChg chg="del">
        <pc:chgData name="vibha samrit" userId="d5007fb7d3c6cee5" providerId="LiveId" clId="{2D303E7E-5C8E-4EB0-A023-3AD2AA2309F1}" dt="2023-03-06T09:44:29.142" v="147" actId="2696"/>
        <pc:sldMkLst>
          <pc:docMk/>
          <pc:sldMk cId="0" sldId="398"/>
        </pc:sldMkLst>
      </pc:sldChg>
      <pc:sldChg chg="del">
        <pc:chgData name="vibha samrit" userId="d5007fb7d3c6cee5" providerId="LiveId" clId="{2D303E7E-5C8E-4EB0-A023-3AD2AA2309F1}" dt="2023-03-06T09:44:30.415" v="148" actId="2696"/>
        <pc:sldMkLst>
          <pc:docMk/>
          <pc:sldMk cId="0" sldId="399"/>
        </pc:sldMkLst>
      </pc:sldChg>
      <pc:sldChg chg="del">
        <pc:chgData name="vibha samrit" userId="d5007fb7d3c6cee5" providerId="LiveId" clId="{2D303E7E-5C8E-4EB0-A023-3AD2AA2309F1}" dt="2023-03-06T09:49:14.049" v="208" actId="2696"/>
        <pc:sldMkLst>
          <pc:docMk/>
          <pc:sldMk cId="0" sldId="400"/>
        </pc:sldMkLst>
      </pc:sldChg>
      <pc:sldChg chg="del">
        <pc:chgData name="vibha samrit" userId="d5007fb7d3c6cee5" providerId="LiveId" clId="{2D303E7E-5C8E-4EB0-A023-3AD2AA2309F1}" dt="2023-03-06T09:52:04.189" v="230" actId="2696"/>
        <pc:sldMkLst>
          <pc:docMk/>
          <pc:sldMk cId="0" sldId="401"/>
        </pc:sldMkLst>
      </pc:sldChg>
      <pc:sldChg chg="modSp new mod">
        <pc:chgData name="vibha samrit" userId="d5007fb7d3c6cee5" providerId="LiveId" clId="{2D303E7E-5C8E-4EB0-A023-3AD2AA2309F1}" dt="2023-03-06T10:08:59.530" v="304" actId="20577"/>
        <pc:sldMkLst>
          <pc:docMk/>
          <pc:sldMk cId="698399294" sldId="408"/>
        </pc:sldMkLst>
        <pc:spChg chg="mod">
          <ac:chgData name="vibha samrit" userId="d5007fb7d3c6cee5" providerId="LiveId" clId="{2D303E7E-5C8E-4EB0-A023-3AD2AA2309F1}" dt="2023-03-06T10:07:15.452" v="279" actId="20577"/>
          <ac:spMkLst>
            <pc:docMk/>
            <pc:sldMk cId="698399294" sldId="408"/>
            <ac:spMk id="2" creationId="{01B95C85-5508-BDDF-1D9E-F7222414458C}"/>
          </ac:spMkLst>
        </pc:spChg>
        <pc:spChg chg="mod">
          <ac:chgData name="vibha samrit" userId="d5007fb7d3c6cee5" providerId="LiveId" clId="{2D303E7E-5C8E-4EB0-A023-3AD2AA2309F1}" dt="2023-03-06T10:08:59.530" v="304" actId="20577"/>
          <ac:spMkLst>
            <pc:docMk/>
            <pc:sldMk cId="698399294" sldId="408"/>
            <ac:spMk id="3" creationId="{61171EF5-2A75-A6E3-A665-037BBFA36E6B}"/>
          </ac:spMkLst>
        </pc:spChg>
      </pc:sldChg>
      <pc:sldChg chg="modSp add mod">
        <pc:chgData name="vibha samrit" userId="d5007fb7d3c6cee5" providerId="LiveId" clId="{2D303E7E-5C8E-4EB0-A023-3AD2AA2309F1}" dt="2023-03-06T10:20:16.836" v="500" actId="20577"/>
        <pc:sldMkLst>
          <pc:docMk/>
          <pc:sldMk cId="3643529688" sldId="409"/>
        </pc:sldMkLst>
        <pc:spChg chg="mod">
          <ac:chgData name="vibha samrit" userId="d5007fb7d3c6cee5" providerId="LiveId" clId="{2D303E7E-5C8E-4EB0-A023-3AD2AA2309F1}" dt="2023-03-06T10:20:16.836" v="500" actId="20577"/>
          <ac:spMkLst>
            <pc:docMk/>
            <pc:sldMk cId="3643529688" sldId="409"/>
            <ac:spMk id="3" creationId="{00000000-0000-0000-0000-000000000000}"/>
          </ac:spMkLst>
        </pc:spChg>
      </pc:sldChg>
      <pc:sldMasterChg chg="delSldLayout">
        <pc:chgData name="vibha samrit" userId="d5007fb7d3c6cee5" providerId="LiveId" clId="{2D303E7E-5C8E-4EB0-A023-3AD2AA2309F1}" dt="2023-03-06T09:47:25.549" v="197" actId="2696"/>
        <pc:sldMasterMkLst>
          <pc:docMk/>
          <pc:sldMasterMk cId="2826736446" sldId="2147484224"/>
        </pc:sldMasterMkLst>
        <pc:sldLayoutChg chg="del">
          <pc:chgData name="vibha samrit" userId="d5007fb7d3c6cee5" providerId="LiveId" clId="{2D303E7E-5C8E-4EB0-A023-3AD2AA2309F1}" dt="2023-03-06T09:47:10.654" v="191" actId="2696"/>
          <pc:sldLayoutMkLst>
            <pc:docMk/>
            <pc:sldMasterMk cId="2826736446" sldId="2147484224"/>
            <pc:sldLayoutMk cId="2848910623" sldId="2147484242"/>
          </pc:sldLayoutMkLst>
        </pc:sldLayoutChg>
        <pc:sldLayoutChg chg="del">
          <pc:chgData name="vibha samrit" userId="d5007fb7d3c6cee5" providerId="LiveId" clId="{2D303E7E-5C8E-4EB0-A023-3AD2AA2309F1}" dt="2023-03-06T09:47:23.384" v="195" actId="2696"/>
          <pc:sldLayoutMkLst>
            <pc:docMk/>
            <pc:sldMasterMk cId="2826736446" sldId="2147484224"/>
            <pc:sldLayoutMk cId="3952189936" sldId="2147484243"/>
          </pc:sldLayoutMkLst>
        </pc:sldLayoutChg>
        <pc:sldLayoutChg chg="del">
          <pc:chgData name="vibha samrit" userId="d5007fb7d3c6cee5" providerId="LiveId" clId="{2D303E7E-5C8E-4EB0-A023-3AD2AA2309F1}" dt="2023-03-06T09:47:25.549" v="197" actId="2696"/>
          <pc:sldLayoutMkLst>
            <pc:docMk/>
            <pc:sldMasterMk cId="2826736446" sldId="2147484224"/>
            <pc:sldLayoutMk cId="1257055346" sldId="214748424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B67CF-50A0-4DF2-9C9D-19F414590EBD}" type="doc">
      <dgm:prSet loTypeId="urn:microsoft.com/office/officeart/2005/8/layout/default#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B9188534-C764-4086-A587-15B681F14C98}">
      <dgm:prSet phldrT="[Text]"/>
      <dgm:spPr/>
      <dgm:t>
        <a:bodyPr/>
        <a:lstStyle/>
        <a:p>
          <a:r>
            <a:rPr lang="en-US"/>
            <a:t>“Make the job fit the person” not vice versa</a:t>
          </a:r>
        </a:p>
      </dgm:t>
    </dgm:pt>
    <dgm:pt modelId="{36A7EFEB-2F9E-447E-97F2-137AADC6B91F}" type="parTrans" cxnId="{FEAD2AFF-2E0C-40D2-8209-473978DC49BC}">
      <dgm:prSet/>
      <dgm:spPr/>
      <dgm:t>
        <a:bodyPr/>
        <a:lstStyle/>
        <a:p>
          <a:endParaRPr lang="en-US"/>
        </a:p>
      </dgm:t>
    </dgm:pt>
    <dgm:pt modelId="{C81337BF-E681-4421-8488-52DA00E9B97E}" type="sibTrans" cxnId="{FEAD2AFF-2E0C-40D2-8209-473978DC49BC}">
      <dgm:prSet/>
      <dgm:spPr/>
      <dgm:t>
        <a:bodyPr/>
        <a:lstStyle/>
        <a:p>
          <a:endParaRPr lang="en-US"/>
        </a:p>
      </dgm:t>
    </dgm:pt>
    <dgm:pt modelId="{4E91C4A2-9603-4FB3-A729-53548C592E8C}">
      <dgm:prSet/>
      <dgm:spPr/>
      <dgm:t>
        <a:bodyPr/>
        <a:lstStyle/>
        <a:p>
          <a:r>
            <a:rPr lang="en-US"/>
            <a:t>Minimize extreme joint position</a:t>
          </a:r>
          <a:endParaRPr lang="en-US" dirty="0"/>
        </a:p>
      </dgm:t>
    </dgm:pt>
    <dgm:pt modelId="{6A7A3BB6-FC10-4914-8923-274AF3F40A9C}" type="parTrans" cxnId="{1A923957-FB3C-444E-861F-D3B5458D8825}">
      <dgm:prSet/>
      <dgm:spPr/>
      <dgm:t>
        <a:bodyPr/>
        <a:lstStyle/>
        <a:p>
          <a:endParaRPr lang="en-US"/>
        </a:p>
      </dgm:t>
    </dgm:pt>
    <dgm:pt modelId="{9FDF747C-14A4-4096-BFC6-F3828480D862}" type="sibTrans" cxnId="{1A923957-FB3C-444E-861F-D3B5458D8825}">
      <dgm:prSet/>
      <dgm:spPr/>
      <dgm:t>
        <a:bodyPr/>
        <a:lstStyle/>
        <a:p>
          <a:endParaRPr lang="en-US"/>
        </a:p>
      </dgm:t>
    </dgm:pt>
    <dgm:pt modelId="{50797DC0-B008-4A27-BD18-AE7A88BE7B8B}">
      <dgm:prSet/>
      <dgm:spPr/>
      <dgm:t>
        <a:bodyPr/>
        <a:lstStyle/>
        <a:p>
          <a:r>
            <a:rPr lang="en-US" dirty="0"/>
            <a:t>Keep wrist in neutral (i.e., straight) position</a:t>
          </a:r>
        </a:p>
      </dgm:t>
    </dgm:pt>
    <dgm:pt modelId="{17B4DF59-A80D-4812-B811-CBE34B8EFFE4}" type="parTrans" cxnId="{8FA35A09-08B1-4DFF-A693-41D25700D5D8}">
      <dgm:prSet/>
      <dgm:spPr/>
      <dgm:t>
        <a:bodyPr/>
        <a:lstStyle/>
        <a:p>
          <a:endParaRPr lang="en-US"/>
        </a:p>
      </dgm:t>
    </dgm:pt>
    <dgm:pt modelId="{BEC5FB8A-5DA5-4881-952F-857393B3000E}" type="sibTrans" cxnId="{8FA35A09-08B1-4DFF-A693-41D25700D5D8}">
      <dgm:prSet/>
      <dgm:spPr/>
      <dgm:t>
        <a:bodyPr/>
        <a:lstStyle/>
        <a:p>
          <a:endParaRPr lang="en-US"/>
        </a:p>
      </dgm:t>
    </dgm:pt>
    <dgm:pt modelId="{D4CBC0AF-5ED8-4DD0-A4C5-7A930D13FAB4}">
      <dgm:prSet/>
      <dgm:spPr/>
      <dgm:t>
        <a:bodyPr/>
        <a:lstStyle/>
        <a:p>
          <a:r>
            <a:rPr lang="en-US"/>
            <a:t>Keep joints held at midpoint of range of motion</a:t>
          </a:r>
          <a:endParaRPr lang="en-US" dirty="0"/>
        </a:p>
      </dgm:t>
    </dgm:pt>
    <dgm:pt modelId="{2CF5D52E-81BF-4193-8286-7F7B17B88EA2}" type="parTrans" cxnId="{BD157292-B638-42C2-9474-AE08EF3D4CD9}">
      <dgm:prSet/>
      <dgm:spPr/>
      <dgm:t>
        <a:bodyPr/>
        <a:lstStyle/>
        <a:p>
          <a:endParaRPr lang="en-US"/>
        </a:p>
      </dgm:t>
    </dgm:pt>
    <dgm:pt modelId="{0EDA6FCC-A4C5-4CCC-8464-DF2B4C59B62E}" type="sibTrans" cxnId="{BD157292-B638-42C2-9474-AE08EF3D4CD9}">
      <dgm:prSet/>
      <dgm:spPr/>
      <dgm:t>
        <a:bodyPr/>
        <a:lstStyle/>
        <a:p>
          <a:endParaRPr lang="en-US"/>
        </a:p>
      </dgm:t>
    </dgm:pt>
    <dgm:pt modelId="{2C9F029C-DC08-40AB-9491-7D980D8B804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Reduce the use of excess force</a:t>
          </a:r>
        </a:p>
      </dgm:t>
    </dgm:pt>
    <dgm:pt modelId="{0DC853A9-AEC6-43F6-94AD-6D489B5271DF}" type="parTrans" cxnId="{C72DCEDD-BFBC-4066-A6DF-444717D8EA7A}">
      <dgm:prSet/>
      <dgm:spPr/>
      <dgm:t>
        <a:bodyPr/>
        <a:lstStyle/>
        <a:p>
          <a:endParaRPr lang="en-US"/>
        </a:p>
      </dgm:t>
    </dgm:pt>
    <dgm:pt modelId="{95711FAE-6C66-43DA-A953-716604BDF822}" type="sibTrans" cxnId="{C72DCEDD-BFBC-4066-A6DF-444717D8EA7A}">
      <dgm:prSet/>
      <dgm:spPr/>
      <dgm:t>
        <a:bodyPr/>
        <a:lstStyle/>
        <a:p>
          <a:endParaRPr lang="en-US"/>
        </a:p>
      </dgm:t>
    </dgm:pt>
    <dgm:pt modelId="{150774A6-37E5-4119-9645-6EABB1579F1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Reduce highly repetitive movement</a:t>
          </a:r>
        </a:p>
      </dgm:t>
    </dgm:pt>
    <dgm:pt modelId="{7E763840-41E3-41D9-A546-3B496A8B97F9}" type="parTrans" cxnId="{9FF0E85A-68BD-4405-B1AA-10E287740375}">
      <dgm:prSet/>
      <dgm:spPr/>
      <dgm:t>
        <a:bodyPr/>
        <a:lstStyle/>
        <a:p>
          <a:endParaRPr lang="en-US"/>
        </a:p>
      </dgm:t>
    </dgm:pt>
    <dgm:pt modelId="{A8572906-82D6-4450-BD77-9F56DB1A81D5}" type="sibTrans" cxnId="{9FF0E85A-68BD-4405-B1AA-10E287740375}">
      <dgm:prSet/>
      <dgm:spPr/>
      <dgm:t>
        <a:bodyPr/>
        <a:lstStyle/>
        <a:p>
          <a:endParaRPr lang="en-US"/>
        </a:p>
      </dgm:t>
    </dgm:pt>
    <dgm:pt modelId="{ABAE4825-156A-419E-A2C7-BCCED2C538AD}" type="pres">
      <dgm:prSet presAssocID="{760B67CF-50A0-4DF2-9C9D-19F414590E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7F56A-4722-49B2-8DCC-A65F48AF13DF}" type="pres">
      <dgm:prSet presAssocID="{B9188534-C764-4086-A587-15B681F14C9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63580-D23C-4133-9156-044B8A529D52}" type="pres">
      <dgm:prSet presAssocID="{C81337BF-E681-4421-8488-52DA00E9B97E}" presName="sibTrans" presStyleCnt="0"/>
      <dgm:spPr/>
    </dgm:pt>
    <dgm:pt modelId="{DA036714-C7F9-44C1-93CB-212FCB9974DC}" type="pres">
      <dgm:prSet presAssocID="{4E91C4A2-9603-4FB3-A729-53548C592E8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51E52-976A-452D-9436-BDD350CD131D}" type="pres">
      <dgm:prSet presAssocID="{9FDF747C-14A4-4096-BFC6-F3828480D862}" presName="sibTrans" presStyleCnt="0"/>
      <dgm:spPr/>
    </dgm:pt>
    <dgm:pt modelId="{FE2D4F27-A3DA-40E3-93BE-50AFBEC4EBF4}" type="pres">
      <dgm:prSet presAssocID="{2C9F029C-DC08-40AB-9491-7D980D8B80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FDFE0-8D0B-454D-8BEA-E62D0D4352BD}" type="pres">
      <dgm:prSet presAssocID="{95711FAE-6C66-43DA-A953-716604BDF822}" presName="sibTrans" presStyleCnt="0"/>
      <dgm:spPr/>
    </dgm:pt>
    <dgm:pt modelId="{2F3D8C54-A922-4DF6-B4A6-07463530C8FA}" type="pres">
      <dgm:prSet presAssocID="{150774A6-37E5-4119-9645-6EABB1579F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AAEB90-014F-4346-9AF0-00C2E51F8961}" type="presOf" srcId="{150774A6-37E5-4119-9645-6EABB1579F10}" destId="{2F3D8C54-A922-4DF6-B4A6-07463530C8FA}" srcOrd="0" destOrd="0" presId="urn:microsoft.com/office/officeart/2005/8/layout/default#2"/>
    <dgm:cxn modelId="{05B5A7C8-34C9-4999-B415-8458C3B3CD43}" type="presOf" srcId="{D4CBC0AF-5ED8-4DD0-A4C5-7A930D13FAB4}" destId="{DA036714-C7F9-44C1-93CB-212FCB9974DC}" srcOrd="0" destOrd="2" presId="urn:microsoft.com/office/officeart/2005/8/layout/default#2"/>
    <dgm:cxn modelId="{EAF26D10-3B7F-4DDA-B07A-B2360198243B}" type="presOf" srcId="{760B67CF-50A0-4DF2-9C9D-19F414590EBD}" destId="{ABAE4825-156A-419E-A2C7-BCCED2C538AD}" srcOrd="0" destOrd="0" presId="urn:microsoft.com/office/officeart/2005/8/layout/default#2"/>
    <dgm:cxn modelId="{BD157292-B638-42C2-9474-AE08EF3D4CD9}" srcId="{4E91C4A2-9603-4FB3-A729-53548C592E8C}" destId="{D4CBC0AF-5ED8-4DD0-A4C5-7A930D13FAB4}" srcOrd="1" destOrd="0" parTransId="{2CF5D52E-81BF-4193-8286-7F7B17B88EA2}" sibTransId="{0EDA6FCC-A4C5-4CCC-8464-DF2B4C59B62E}"/>
    <dgm:cxn modelId="{FEAD2AFF-2E0C-40D2-8209-473978DC49BC}" srcId="{760B67CF-50A0-4DF2-9C9D-19F414590EBD}" destId="{B9188534-C764-4086-A587-15B681F14C98}" srcOrd="0" destOrd="0" parTransId="{36A7EFEB-2F9E-447E-97F2-137AADC6B91F}" sibTransId="{C81337BF-E681-4421-8488-52DA00E9B97E}"/>
    <dgm:cxn modelId="{421AF2AA-7FAD-4591-978C-29B3E84EFB22}" type="presOf" srcId="{50797DC0-B008-4A27-BD18-AE7A88BE7B8B}" destId="{DA036714-C7F9-44C1-93CB-212FCB9974DC}" srcOrd="0" destOrd="1" presId="urn:microsoft.com/office/officeart/2005/8/layout/default#2"/>
    <dgm:cxn modelId="{7CBD251E-1152-45B1-A821-A170998261CB}" type="presOf" srcId="{2C9F029C-DC08-40AB-9491-7D980D8B804F}" destId="{FE2D4F27-A3DA-40E3-93BE-50AFBEC4EBF4}" srcOrd="0" destOrd="0" presId="urn:microsoft.com/office/officeart/2005/8/layout/default#2"/>
    <dgm:cxn modelId="{C72DCEDD-BFBC-4066-A6DF-444717D8EA7A}" srcId="{760B67CF-50A0-4DF2-9C9D-19F414590EBD}" destId="{2C9F029C-DC08-40AB-9491-7D980D8B804F}" srcOrd="2" destOrd="0" parTransId="{0DC853A9-AEC6-43F6-94AD-6D489B5271DF}" sibTransId="{95711FAE-6C66-43DA-A953-716604BDF822}"/>
    <dgm:cxn modelId="{814E16FA-882A-48DB-A5F9-FA39710FA2F0}" type="presOf" srcId="{4E91C4A2-9603-4FB3-A729-53548C592E8C}" destId="{DA036714-C7F9-44C1-93CB-212FCB9974DC}" srcOrd="0" destOrd="0" presId="urn:microsoft.com/office/officeart/2005/8/layout/default#2"/>
    <dgm:cxn modelId="{9FF0E85A-68BD-4405-B1AA-10E287740375}" srcId="{760B67CF-50A0-4DF2-9C9D-19F414590EBD}" destId="{150774A6-37E5-4119-9645-6EABB1579F10}" srcOrd="3" destOrd="0" parTransId="{7E763840-41E3-41D9-A546-3B496A8B97F9}" sibTransId="{A8572906-82D6-4450-BD77-9F56DB1A81D5}"/>
    <dgm:cxn modelId="{8FA35A09-08B1-4DFF-A693-41D25700D5D8}" srcId="{4E91C4A2-9603-4FB3-A729-53548C592E8C}" destId="{50797DC0-B008-4A27-BD18-AE7A88BE7B8B}" srcOrd="0" destOrd="0" parTransId="{17B4DF59-A80D-4812-B811-CBE34B8EFFE4}" sibTransId="{BEC5FB8A-5DA5-4881-952F-857393B3000E}"/>
    <dgm:cxn modelId="{1A923957-FB3C-444E-861F-D3B5458D8825}" srcId="{760B67CF-50A0-4DF2-9C9D-19F414590EBD}" destId="{4E91C4A2-9603-4FB3-A729-53548C592E8C}" srcOrd="1" destOrd="0" parTransId="{6A7A3BB6-FC10-4914-8923-274AF3F40A9C}" sibTransId="{9FDF747C-14A4-4096-BFC6-F3828480D862}"/>
    <dgm:cxn modelId="{F3D9411C-2C81-4927-9C33-4AD6B5D129A6}" type="presOf" srcId="{B9188534-C764-4086-A587-15B681F14C98}" destId="{EEF7F56A-4722-49B2-8DCC-A65F48AF13DF}" srcOrd="0" destOrd="0" presId="urn:microsoft.com/office/officeart/2005/8/layout/default#2"/>
    <dgm:cxn modelId="{2D65C629-AA75-4130-A470-25D48696D73E}" type="presParOf" srcId="{ABAE4825-156A-419E-A2C7-BCCED2C538AD}" destId="{EEF7F56A-4722-49B2-8DCC-A65F48AF13DF}" srcOrd="0" destOrd="0" presId="urn:microsoft.com/office/officeart/2005/8/layout/default#2"/>
    <dgm:cxn modelId="{3B8F8334-AB99-43DB-997D-44A8B703D833}" type="presParOf" srcId="{ABAE4825-156A-419E-A2C7-BCCED2C538AD}" destId="{06663580-D23C-4133-9156-044B8A529D52}" srcOrd="1" destOrd="0" presId="urn:microsoft.com/office/officeart/2005/8/layout/default#2"/>
    <dgm:cxn modelId="{69919E7D-38C6-44DC-BF43-69B156B301AD}" type="presParOf" srcId="{ABAE4825-156A-419E-A2C7-BCCED2C538AD}" destId="{DA036714-C7F9-44C1-93CB-212FCB9974DC}" srcOrd="2" destOrd="0" presId="urn:microsoft.com/office/officeart/2005/8/layout/default#2"/>
    <dgm:cxn modelId="{DD0D53F1-845E-4FEE-817A-190EAD2CA0F0}" type="presParOf" srcId="{ABAE4825-156A-419E-A2C7-BCCED2C538AD}" destId="{2FB51E52-976A-452D-9436-BDD350CD131D}" srcOrd="3" destOrd="0" presId="urn:microsoft.com/office/officeart/2005/8/layout/default#2"/>
    <dgm:cxn modelId="{00921C28-A75E-4088-B83C-2A38028220C5}" type="presParOf" srcId="{ABAE4825-156A-419E-A2C7-BCCED2C538AD}" destId="{FE2D4F27-A3DA-40E3-93BE-50AFBEC4EBF4}" srcOrd="4" destOrd="0" presId="urn:microsoft.com/office/officeart/2005/8/layout/default#2"/>
    <dgm:cxn modelId="{0425BD3E-CC75-4499-8C78-135F2EEC2533}" type="presParOf" srcId="{ABAE4825-156A-419E-A2C7-BCCED2C538AD}" destId="{F64FDFE0-8D0B-454D-8BEA-E62D0D4352BD}" srcOrd="5" destOrd="0" presId="urn:microsoft.com/office/officeart/2005/8/layout/default#2"/>
    <dgm:cxn modelId="{8E939274-47A1-4A86-BDAF-42E1F6D73E38}" type="presParOf" srcId="{ABAE4825-156A-419E-A2C7-BCCED2C538AD}" destId="{2F3D8C54-A922-4DF6-B4A6-07463530C8FA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4347E-24EE-4611-B60A-1B8C8149503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B018B3EB-F099-4CAE-B3E6-EFBA58094B62}">
      <dgm:prSet phldrT="[Text]"/>
      <dgm:spPr/>
      <dgm:t>
        <a:bodyPr/>
        <a:lstStyle/>
        <a:p>
          <a:r>
            <a:rPr lang="en-US"/>
            <a:t>Allows right- or left-handed use</a:t>
          </a:r>
          <a:endParaRPr lang="en-US" dirty="0"/>
        </a:p>
      </dgm:t>
    </dgm:pt>
    <dgm:pt modelId="{18F7193A-06C1-4F40-8B21-1A87292EE780}" type="parTrans" cxnId="{1099A095-AED5-481A-96DF-E0529D2A7122}">
      <dgm:prSet/>
      <dgm:spPr/>
      <dgm:t>
        <a:bodyPr/>
        <a:lstStyle/>
        <a:p>
          <a:endParaRPr lang="en-US"/>
        </a:p>
      </dgm:t>
    </dgm:pt>
    <dgm:pt modelId="{4742A76D-4CAD-4B81-8DF6-BB288E98F583}" type="sibTrans" cxnId="{1099A095-AED5-481A-96DF-E0529D2A7122}">
      <dgm:prSet/>
      <dgm:spPr/>
      <dgm:t>
        <a:bodyPr/>
        <a:lstStyle/>
        <a:p>
          <a:endParaRPr lang="en-US"/>
        </a:p>
      </dgm:t>
    </dgm:pt>
    <dgm:pt modelId="{9CCE28EE-B5A9-4F0C-A647-2748B28CFDDF}">
      <dgm:prSet/>
      <dgm:spPr/>
      <dgm:t>
        <a:bodyPr/>
        <a:lstStyle/>
        <a:p>
          <a:r>
            <a:rPr lang="en-US"/>
            <a:t>Allows different working postures</a:t>
          </a:r>
          <a:endParaRPr lang="en-US" dirty="0"/>
        </a:p>
      </dgm:t>
    </dgm:pt>
    <dgm:pt modelId="{E6288648-95C8-41BC-B530-40A85F7F6952}" type="parTrans" cxnId="{4BB982F1-9BFB-4B44-8CBE-2AAB8148C3CB}">
      <dgm:prSet/>
      <dgm:spPr/>
      <dgm:t>
        <a:bodyPr/>
        <a:lstStyle/>
        <a:p>
          <a:endParaRPr lang="en-US"/>
        </a:p>
      </dgm:t>
    </dgm:pt>
    <dgm:pt modelId="{329BFFE7-DD8B-4EFD-8D11-1C478CE4ADEC}" type="sibTrans" cxnId="{4BB982F1-9BFB-4B44-8CBE-2AAB8148C3CB}">
      <dgm:prSet/>
      <dgm:spPr/>
      <dgm:t>
        <a:bodyPr/>
        <a:lstStyle/>
        <a:p>
          <a:endParaRPr lang="en-US"/>
        </a:p>
      </dgm:t>
    </dgm:pt>
    <dgm:pt modelId="{EFCA06F4-3E27-43DA-BE8B-DBAF8C2EACA7}">
      <dgm:prSet/>
      <dgm:spPr/>
      <dgm:t>
        <a:bodyPr/>
        <a:lstStyle/>
        <a:p>
          <a:r>
            <a:rPr lang="en-US"/>
            <a:t>Provides a choice in methods used</a:t>
          </a:r>
          <a:endParaRPr lang="en-US" dirty="0"/>
        </a:p>
      </dgm:t>
    </dgm:pt>
    <dgm:pt modelId="{10F6CBF1-7250-4E89-BB53-F16B6FA8B7D8}" type="parTrans" cxnId="{A1A6A52F-315C-49D9-9CA5-A3C1FBC94500}">
      <dgm:prSet/>
      <dgm:spPr/>
      <dgm:t>
        <a:bodyPr/>
        <a:lstStyle/>
        <a:p>
          <a:endParaRPr lang="en-US"/>
        </a:p>
      </dgm:t>
    </dgm:pt>
    <dgm:pt modelId="{E9C1D14D-8417-4513-8318-7F3351B30776}" type="sibTrans" cxnId="{A1A6A52F-315C-49D9-9CA5-A3C1FBC94500}">
      <dgm:prSet/>
      <dgm:spPr/>
      <dgm:t>
        <a:bodyPr/>
        <a:lstStyle/>
        <a:p>
          <a:endParaRPr lang="en-US"/>
        </a:p>
      </dgm:t>
    </dgm:pt>
    <dgm:pt modelId="{686ACE28-98C1-4227-A347-77F9B1891227}" type="pres">
      <dgm:prSet presAssocID="{DBB4347E-24EE-4611-B60A-1B8C8149503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002EB7-3494-40DF-84B3-EDF43E653269}" type="pres">
      <dgm:prSet presAssocID="{B018B3EB-F099-4CAE-B3E6-EFBA58094B62}" presName="composite" presStyleCnt="0"/>
      <dgm:spPr/>
    </dgm:pt>
    <dgm:pt modelId="{796AE538-866B-47BF-8437-A3B4DFFF1831}" type="pres">
      <dgm:prSet presAssocID="{B018B3EB-F099-4CAE-B3E6-EFBA58094B62}" presName="LShape" presStyleLbl="alignNode1" presStyleIdx="0" presStyleCnt="5"/>
      <dgm:spPr/>
    </dgm:pt>
    <dgm:pt modelId="{3A870609-1C03-4AB2-BF59-F4471C4D61DF}" type="pres">
      <dgm:prSet presAssocID="{B018B3EB-F099-4CAE-B3E6-EFBA58094B6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5A243-C5B9-43B4-A529-7D074F6FB589}" type="pres">
      <dgm:prSet presAssocID="{B018B3EB-F099-4CAE-B3E6-EFBA58094B62}" presName="Triangle" presStyleLbl="alignNode1" presStyleIdx="1" presStyleCnt="5"/>
      <dgm:spPr/>
    </dgm:pt>
    <dgm:pt modelId="{758556C1-499F-4FB5-9CC6-4A34DAF3B7E5}" type="pres">
      <dgm:prSet presAssocID="{4742A76D-4CAD-4B81-8DF6-BB288E98F583}" presName="sibTrans" presStyleCnt="0"/>
      <dgm:spPr/>
    </dgm:pt>
    <dgm:pt modelId="{7B261A74-DE4D-464F-9918-12D42E0A40D4}" type="pres">
      <dgm:prSet presAssocID="{4742A76D-4CAD-4B81-8DF6-BB288E98F583}" presName="space" presStyleCnt="0"/>
      <dgm:spPr/>
    </dgm:pt>
    <dgm:pt modelId="{2B5B39E5-16C9-4C7E-9DF5-D67985C11347}" type="pres">
      <dgm:prSet presAssocID="{9CCE28EE-B5A9-4F0C-A647-2748B28CFDDF}" presName="composite" presStyleCnt="0"/>
      <dgm:spPr/>
    </dgm:pt>
    <dgm:pt modelId="{604F94A2-535E-4FE7-B1F7-C73FA515CD98}" type="pres">
      <dgm:prSet presAssocID="{9CCE28EE-B5A9-4F0C-A647-2748B28CFDDF}" presName="LShape" presStyleLbl="alignNode1" presStyleIdx="2" presStyleCnt="5"/>
      <dgm:spPr/>
    </dgm:pt>
    <dgm:pt modelId="{F597801F-4A19-4C88-90FE-629E2AFABA80}" type="pres">
      <dgm:prSet presAssocID="{9CCE28EE-B5A9-4F0C-A647-2748B28CFDD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DD1DE-CFA6-410D-8AAA-E88C323EA1D1}" type="pres">
      <dgm:prSet presAssocID="{9CCE28EE-B5A9-4F0C-A647-2748B28CFDDF}" presName="Triangle" presStyleLbl="alignNode1" presStyleIdx="3" presStyleCnt="5"/>
      <dgm:spPr/>
    </dgm:pt>
    <dgm:pt modelId="{7C1CA129-BD7A-4453-ADD1-0EC5E87C8A6E}" type="pres">
      <dgm:prSet presAssocID="{329BFFE7-DD8B-4EFD-8D11-1C478CE4ADEC}" presName="sibTrans" presStyleCnt="0"/>
      <dgm:spPr/>
    </dgm:pt>
    <dgm:pt modelId="{B5637897-52AB-4171-B418-FC1BE6D67A33}" type="pres">
      <dgm:prSet presAssocID="{329BFFE7-DD8B-4EFD-8D11-1C478CE4ADEC}" presName="space" presStyleCnt="0"/>
      <dgm:spPr/>
    </dgm:pt>
    <dgm:pt modelId="{8FA1D4E6-9293-46CB-8CED-85625BA14D2B}" type="pres">
      <dgm:prSet presAssocID="{EFCA06F4-3E27-43DA-BE8B-DBAF8C2EACA7}" presName="composite" presStyleCnt="0"/>
      <dgm:spPr/>
    </dgm:pt>
    <dgm:pt modelId="{6717AE0D-1708-462E-A48E-25F3B6A64192}" type="pres">
      <dgm:prSet presAssocID="{EFCA06F4-3E27-43DA-BE8B-DBAF8C2EACA7}" presName="LShape" presStyleLbl="alignNode1" presStyleIdx="4" presStyleCnt="5"/>
      <dgm:spPr/>
    </dgm:pt>
    <dgm:pt modelId="{BC5EA7E0-BA57-42D5-BB7F-BC1F6BE1E948}" type="pres">
      <dgm:prSet presAssocID="{EFCA06F4-3E27-43DA-BE8B-DBAF8C2EACA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9A095-AED5-481A-96DF-E0529D2A7122}" srcId="{DBB4347E-24EE-4611-B60A-1B8C8149503F}" destId="{B018B3EB-F099-4CAE-B3E6-EFBA58094B62}" srcOrd="0" destOrd="0" parTransId="{18F7193A-06C1-4F40-8B21-1A87292EE780}" sibTransId="{4742A76D-4CAD-4B81-8DF6-BB288E98F583}"/>
    <dgm:cxn modelId="{A6E6E02D-920E-40AE-819C-EDDD4E49633C}" type="presOf" srcId="{9CCE28EE-B5A9-4F0C-A647-2748B28CFDDF}" destId="{F597801F-4A19-4C88-90FE-629E2AFABA80}" srcOrd="0" destOrd="0" presId="urn:microsoft.com/office/officeart/2009/3/layout/StepUpProcess"/>
    <dgm:cxn modelId="{419B1E7D-1611-430B-B6FC-2E9FFB1CC65A}" type="presOf" srcId="{B018B3EB-F099-4CAE-B3E6-EFBA58094B62}" destId="{3A870609-1C03-4AB2-BF59-F4471C4D61DF}" srcOrd="0" destOrd="0" presId="urn:microsoft.com/office/officeart/2009/3/layout/StepUpProcess"/>
    <dgm:cxn modelId="{A1A6A52F-315C-49D9-9CA5-A3C1FBC94500}" srcId="{DBB4347E-24EE-4611-B60A-1B8C8149503F}" destId="{EFCA06F4-3E27-43DA-BE8B-DBAF8C2EACA7}" srcOrd="2" destOrd="0" parTransId="{10F6CBF1-7250-4E89-BB53-F16B6FA8B7D8}" sibTransId="{E9C1D14D-8417-4513-8318-7F3351B30776}"/>
    <dgm:cxn modelId="{92D68B09-9EAC-418E-9929-2426CD859F41}" type="presOf" srcId="{EFCA06F4-3E27-43DA-BE8B-DBAF8C2EACA7}" destId="{BC5EA7E0-BA57-42D5-BB7F-BC1F6BE1E948}" srcOrd="0" destOrd="0" presId="urn:microsoft.com/office/officeart/2009/3/layout/StepUpProcess"/>
    <dgm:cxn modelId="{4BB982F1-9BFB-4B44-8CBE-2AAB8148C3CB}" srcId="{DBB4347E-24EE-4611-B60A-1B8C8149503F}" destId="{9CCE28EE-B5A9-4F0C-A647-2748B28CFDDF}" srcOrd="1" destOrd="0" parTransId="{E6288648-95C8-41BC-B530-40A85F7F6952}" sibTransId="{329BFFE7-DD8B-4EFD-8D11-1C478CE4ADEC}"/>
    <dgm:cxn modelId="{8B9E8F62-E6A2-46A4-98D6-EC046205D901}" type="presOf" srcId="{DBB4347E-24EE-4611-B60A-1B8C8149503F}" destId="{686ACE28-98C1-4227-A347-77F9B1891227}" srcOrd="0" destOrd="0" presId="urn:microsoft.com/office/officeart/2009/3/layout/StepUpProcess"/>
    <dgm:cxn modelId="{868A2206-596C-4B99-876A-2D0CC2F6FECF}" type="presParOf" srcId="{686ACE28-98C1-4227-A347-77F9B1891227}" destId="{C3002EB7-3494-40DF-84B3-EDF43E653269}" srcOrd="0" destOrd="0" presId="urn:microsoft.com/office/officeart/2009/3/layout/StepUpProcess"/>
    <dgm:cxn modelId="{53D18277-335B-4CBD-BF48-5AB3546F2253}" type="presParOf" srcId="{C3002EB7-3494-40DF-84B3-EDF43E653269}" destId="{796AE538-866B-47BF-8437-A3B4DFFF1831}" srcOrd="0" destOrd="0" presId="urn:microsoft.com/office/officeart/2009/3/layout/StepUpProcess"/>
    <dgm:cxn modelId="{06894817-D2C4-4590-99D4-6632260D38A5}" type="presParOf" srcId="{C3002EB7-3494-40DF-84B3-EDF43E653269}" destId="{3A870609-1C03-4AB2-BF59-F4471C4D61DF}" srcOrd="1" destOrd="0" presId="urn:microsoft.com/office/officeart/2009/3/layout/StepUpProcess"/>
    <dgm:cxn modelId="{75C91EEB-1D6D-410C-A7EA-6E1B224D2477}" type="presParOf" srcId="{C3002EB7-3494-40DF-84B3-EDF43E653269}" destId="{BE45A243-C5B9-43B4-A529-7D074F6FB589}" srcOrd="2" destOrd="0" presId="urn:microsoft.com/office/officeart/2009/3/layout/StepUpProcess"/>
    <dgm:cxn modelId="{C4733CC4-DF03-47B7-812C-EA24CEF2A231}" type="presParOf" srcId="{686ACE28-98C1-4227-A347-77F9B1891227}" destId="{758556C1-499F-4FB5-9CC6-4A34DAF3B7E5}" srcOrd="1" destOrd="0" presId="urn:microsoft.com/office/officeart/2009/3/layout/StepUpProcess"/>
    <dgm:cxn modelId="{C2A2D54B-C849-4132-BB83-DCE5641A5305}" type="presParOf" srcId="{758556C1-499F-4FB5-9CC6-4A34DAF3B7E5}" destId="{7B261A74-DE4D-464F-9918-12D42E0A40D4}" srcOrd="0" destOrd="0" presId="urn:microsoft.com/office/officeart/2009/3/layout/StepUpProcess"/>
    <dgm:cxn modelId="{7810CE0C-CFDF-47D2-979D-58DC030688FD}" type="presParOf" srcId="{686ACE28-98C1-4227-A347-77F9B1891227}" destId="{2B5B39E5-16C9-4C7E-9DF5-D67985C11347}" srcOrd="2" destOrd="0" presId="urn:microsoft.com/office/officeart/2009/3/layout/StepUpProcess"/>
    <dgm:cxn modelId="{F0EE7532-2B75-4BFC-8F00-8A7E321AE815}" type="presParOf" srcId="{2B5B39E5-16C9-4C7E-9DF5-D67985C11347}" destId="{604F94A2-535E-4FE7-B1F7-C73FA515CD98}" srcOrd="0" destOrd="0" presId="urn:microsoft.com/office/officeart/2009/3/layout/StepUpProcess"/>
    <dgm:cxn modelId="{549C125D-F06F-41EF-8CE3-4FD3679A3F18}" type="presParOf" srcId="{2B5B39E5-16C9-4C7E-9DF5-D67985C11347}" destId="{F597801F-4A19-4C88-90FE-629E2AFABA80}" srcOrd="1" destOrd="0" presId="urn:microsoft.com/office/officeart/2009/3/layout/StepUpProcess"/>
    <dgm:cxn modelId="{5F98768F-ADF6-4F6A-8321-4B5053DAB2AD}" type="presParOf" srcId="{2B5B39E5-16C9-4C7E-9DF5-D67985C11347}" destId="{CA3DD1DE-CFA6-410D-8AAA-E88C323EA1D1}" srcOrd="2" destOrd="0" presId="urn:microsoft.com/office/officeart/2009/3/layout/StepUpProcess"/>
    <dgm:cxn modelId="{FAE9A1B5-1D5C-46B0-B9D3-A0B4ADC392B9}" type="presParOf" srcId="{686ACE28-98C1-4227-A347-77F9B1891227}" destId="{7C1CA129-BD7A-4453-ADD1-0EC5E87C8A6E}" srcOrd="3" destOrd="0" presId="urn:microsoft.com/office/officeart/2009/3/layout/StepUpProcess"/>
    <dgm:cxn modelId="{22CBCA2F-42E7-4D33-9ED9-FCC14E36CFF0}" type="presParOf" srcId="{7C1CA129-BD7A-4453-ADD1-0EC5E87C8A6E}" destId="{B5637897-52AB-4171-B418-FC1BE6D67A33}" srcOrd="0" destOrd="0" presId="urn:microsoft.com/office/officeart/2009/3/layout/StepUpProcess"/>
    <dgm:cxn modelId="{6C573732-8663-426E-9FB9-AFFB395A61AE}" type="presParOf" srcId="{686ACE28-98C1-4227-A347-77F9B1891227}" destId="{8FA1D4E6-9293-46CB-8CED-85625BA14D2B}" srcOrd="4" destOrd="0" presId="urn:microsoft.com/office/officeart/2009/3/layout/StepUpProcess"/>
    <dgm:cxn modelId="{A9A01BDD-A099-4DC3-B329-4279357F247A}" type="presParOf" srcId="{8FA1D4E6-9293-46CB-8CED-85625BA14D2B}" destId="{6717AE0D-1708-462E-A48E-25F3B6A64192}" srcOrd="0" destOrd="0" presId="urn:microsoft.com/office/officeart/2009/3/layout/StepUpProcess"/>
    <dgm:cxn modelId="{D32CC147-508F-41E1-8F0A-2F9A61351E7E}" type="presParOf" srcId="{8FA1D4E6-9293-46CB-8CED-85625BA14D2B}" destId="{BC5EA7E0-BA57-42D5-BB7F-BC1F6BE1E94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F56A-4722-49B2-8DCC-A65F48AF13DF}">
      <dsp:nvSpPr>
        <dsp:cNvPr id="0" name=""/>
        <dsp:cNvSpPr/>
      </dsp:nvSpPr>
      <dsp:spPr>
        <a:xfrm>
          <a:off x="549473" y="364"/>
          <a:ext cx="3250406" cy="1950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“Make the job fit the person” not vice versa</a:t>
          </a:r>
        </a:p>
      </dsp:txBody>
      <dsp:txXfrm>
        <a:off x="549473" y="364"/>
        <a:ext cx="3250406" cy="1950243"/>
      </dsp:txXfrm>
    </dsp:sp>
    <dsp:sp modelId="{DA036714-C7F9-44C1-93CB-212FCB9974DC}">
      <dsp:nvSpPr>
        <dsp:cNvPr id="0" name=""/>
        <dsp:cNvSpPr/>
      </dsp:nvSpPr>
      <dsp:spPr>
        <a:xfrm>
          <a:off x="4124920" y="364"/>
          <a:ext cx="3250406" cy="19502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Minimize extreme joint position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Keep wrist in neutral (i.e., straight) position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Keep joints held at midpoint of range of motion</a:t>
          </a:r>
          <a:endParaRPr lang="en-US" sz="1900" kern="1200" dirty="0"/>
        </a:p>
      </dsp:txBody>
      <dsp:txXfrm>
        <a:off x="4124920" y="364"/>
        <a:ext cx="3250406" cy="1950243"/>
      </dsp:txXfrm>
    </dsp:sp>
    <dsp:sp modelId="{FE2D4F27-A3DA-40E3-93BE-50AFBEC4EBF4}">
      <dsp:nvSpPr>
        <dsp:cNvPr id="0" name=""/>
        <dsp:cNvSpPr/>
      </dsp:nvSpPr>
      <dsp:spPr>
        <a:xfrm>
          <a:off x="549473" y="2275648"/>
          <a:ext cx="3250406" cy="19502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Reduce the use of excess force</a:t>
          </a:r>
        </a:p>
      </dsp:txBody>
      <dsp:txXfrm>
        <a:off x="549473" y="2275648"/>
        <a:ext cx="3250406" cy="1950243"/>
      </dsp:txXfrm>
    </dsp:sp>
    <dsp:sp modelId="{2F3D8C54-A922-4DF6-B4A6-07463530C8FA}">
      <dsp:nvSpPr>
        <dsp:cNvPr id="0" name=""/>
        <dsp:cNvSpPr/>
      </dsp:nvSpPr>
      <dsp:spPr>
        <a:xfrm>
          <a:off x="4124920" y="2275648"/>
          <a:ext cx="3250406" cy="19502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Reduce highly repetitive movement</a:t>
          </a:r>
        </a:p>
      </dsp:txBody>
      <dsp:txXfrm>
        <a:off x="4124920" y="2275648"/>
        <a:ext cx="3250406" cy="1950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AE538-866B-47BF-8437-A3B4DFFF1831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70609-1C03-4AB2-BF59-F4471C4D61DF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Allows right- or left-handed use</a:t>
          </a:r>
          <a:endParaRPr lang="en-US" sz="2500" kern="1200" dirty="0"/>
        </a:p>
      </dsp:txBody>
      <dsp:txXfrm>
        <a:off x="190544" y="1894416"/>
        <a:ext cx="1711813" cy="1500505"/>
      </dsp:txXfrm>
    </dsp:sp>
    <dsp:sp modelId="{BE45A243-C5B9-43B4-A529-7D074F6FB589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F94A2-535E-4FE7-B1F7-C73FA515CD98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7801F-4A19-4C88-90FE-629E2AFABA80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Allows different working postures</a:t>
          </a:r>
          <a:endParaRPr lang="en-US" sz="2500" kern="1200" dirty="0"/>
        </a:p>
      </dsp:txBody>
      <dsp:txXfrm>
        <a:off x="2286138" y="1375860"/>
        <a:ext cx="1711813" cy="1500505"/>
      </dsp:txXfrm>
    </dsp:sp>
    <dsp:sp modelId="{CA3DD1DE-CFA6-410D-8AAA-E88C323EA1D1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7AE0D-1708-462E-A48E-25F3B6A64192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EA7E0-BA57-42D5-BB7F-BC1F6BE1E948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Provides a choice in methods used</a:t>
          </a:r>
          <a:endParaRPr lang="en-US" sz="2500" kern="1200" dirty="0"/>
        </a:p>
      </dsp:txBody>
      <dsp:txXfrm>
        <a:off x="4381732" y="857303"/>
        <a:ext cx="1711813" cy="150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027E-E003-4C00-9340-D508D355ADA5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D5E99-7AD9-44E9-A1B8-709013007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55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66442D3-DC39-4214-AC04-4B9B152B5A8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68905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377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99560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83735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1372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693755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32386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5BD7-E78C-48A5-BF94-2F63151FA4F2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208878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4523-BBC8-4D69-B60E-FDDA48913CB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37272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B902-D4E8-4E9F-90FC-A4D7B719B171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9622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6EC-7230-4AB8-873E-6A63E1C366F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59271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3FA-0DDD-4FF8-8FAF-E2448164D656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38252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C50F-011D-46C4-9CAC-D45414895A0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06233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4313-E5C4-45E3-A026-DD5DFB42AEF0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96516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A36-2F0C-461D-A115-D575A1209487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105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183A-6DCB-447C-BED4-C2536245F659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470669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97E6-E361-41AF-85C5-425C0CFC468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0937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73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  <p:sldLayoutId id="2147484241" r:id="rId17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hyperlink" Target="http://www.rgpdental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hyperlink" Target="http://www.crownseating.com/dental-stool-products.cfm" TargetMode="External"/><Relationship Id="rId5" Type="http://schemas.openxmlformats.org/officeDocument/2006/relationships/hyperlink" Target="http://www.brewercompany.com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www.orascoptic.com/index/orascoptic" TargetMode="External"/><Relationship Id="rId9" Type="http://schemas.openxmlformats.org/officeDocument/2006/relationships/hyperlink" Target="http://www.dentechcorp.com/products/stools.html;jsessionid=E43189A2EB259893A1A8A001A801896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ndex.us/saddle_stool.asp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lli.com/" TargetMode="External"/><Relationship Id="rId5" Type="http://schemas.openxmlformats.org/officeDocument/2006/relationships/hyperlink" Target="http://www.hagerworldwide.com/Small%20Equipment.html" TargetMode="Externa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6" y="2707821"/>
            <a:ext cx="873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TITLE OF THE TOPIC </a:t>
            </a:r>
            <a:r>
              <a:rPr lang="en-US" sz="21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en-US" sz="2400" dirty="0" smtClean="0"/>
              <a:t>PATIENT AND OPERATORS POSITION</a:t>
            </a:r>
            <a:r>
              <a:rPr lang="en-US" sz="21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en-US" sz="21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43500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DEPARTMENT OF CONSERVATIVE DENTISTRY AND ENDODONTICS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>
            <a:fillRect/>
          </a:stretch>
        </p:blipFill>
        <p:spPr>
          <a:xfrm>
            <a:off x="0" y="846364"/>
            <a:ext cx="1393371" cy="15859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991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Accommodate Individual Preferences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1461"/>
            <a:ext cx="80772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Individuals vary in </a:t>
            </a:r>
            <a:r>
              <a:rPr lang="en-US" b="1" dirty="0">
                <a:solidFill>
                  <a:srgbClr val="002060"/>
                </a:solidFill>
              </a:rPr>
              <a:t>size, shape, training, and experience</a:t>
            </a:r>
          </a:p>
          <a:p>
            <a:pPr eaLnBrk="1" hangingPunct="1">
              <a:defRPr/>
            </a:pPr>
            <a:r>
              <a:rPr lang="en-US" dirty="0"/>
              <a:t>Ensure equipment and work areas allow flexibility; examples may include: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501898337"/>
              </p:ext>
            </p:extLst>
          </p:nvPr>
        </p:nvGraphicFramePr>
        <p:xfrm>
          <a:off x="1681846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57" y="804333"/>
            <a:ext cx="6798734" cy="130386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Dental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24" y="2362200"/>
            <a:ext cx="7466076" cy="37516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The dental chair is the centre of all activity.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The first dental chair was manufactured by SS white dental company under the name “</a:t>
            </a:r>
            <a:r>
              <a:rPr lang="en-US" sz="2200" b="1" dirty="0">
                <a:solidFill>
                  <a:srgbClr val="002060"/>
                </a:solidFill>
              </a:rPr>
              <a:t>Harris</a:t>
            </a:r>
            <a:r>
              <a:rPr lang="en-US" sz="2200" dirty="0"/>
              <a:t>”.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First hydraulic operated chair was manufactured in 1877 known as </a:t>
            </a:r>
            <a:r>
              <a:rPr lang="en-US" sz="2200" b="1" dirty="0">
                <a:solidFill>
                  <a:srgbClr val="002060"/>
                </a:solidFill>
              </a:rPr>
              <a:t>“Wilkinson’s chair”.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Modern reclining chairs were marketed from late 1960’s.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3812107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828800"/>
            <a:ext cx="4717228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52" y="762000"/>
            <a:ext cx="7623048" cy="54676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Dental chair should </a:t>
            </a:r>
            <a:r>
              <a:rPr lang="en-US" sz="2200" b="1" dirty="0">
                <a:solidFill>
                  <a:srgbClr val="002060"/>
                </a:solidFill>
              </a:rPr>
              <a:t>support</a:t>
            </a:r>
            <a:r>
              <a:rPr lang="en-US" sz="2200" dirty="0"/>
              <a:t> entire patient’s body.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Chair should be able to </a:t>
            </a:r>
            <a:r>
              <a:rPr lang="en-US" sz="2200" b="1" dirty="0">
                <a:solidFill>
                  <a:srgbClr val="002060"/>
                </a:solidFill>
              </a:rPr>
              <a:t>move up, down, recline and incline </a:t>
            </a:r>
            <a:r>
              <a:rPr lang="en-US" sz="2200" dirty="0"/>
              <a:t>and controls for which will be present either in foot control or on the side of the chair.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The dentist and the dental nurse </a:t>
            </a:r>
            <a:r>
              <a:rPr lang="en-US" sz="2200" b="1" dirty="0">
                <a:solidFill>
                  <a:srgbClr val="002060"/>
                </a:solidFill>
              </a:rPr>
              <a:t>need work surfaces </a:t>
            </a:r>
            <a:r>
              <a:rPr lang="en-US" sz="2200" dirty="0"/>
              <a:t>around them on which to place </a:t>
            </a:r>
            <a:r>
              <a:rPr lang="en-US" sz="2200" dirty="0" err="1"/>
              <a:t>instuments</a:t>
            </a:r>
            <a:r>
              <a:rPr lang="en-US" sz="2200" dirty="0"/>
              <a:t> and materials.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The dental nurse </a:t>
            </a:r>
            <a:r>
              <a:rPr lang="en-US" sz="2200" b="1" dirty="0">
                <a:solidFill>
                  <a:srgbClr val="002060"/>
                </a:solidFill>
              </a:rPr>
              <a:t>needs facilities for mixing materials </a:t>
            </a:r>
            <a:r>
              <a:rPr lang="en-US" sz="2200" dirty="0"/>
              <a:t>and the dentist needs an area for patient’s notes and a </a:t>
            </a:r>
            <a:r>
              <a:rPr lang="en-US" sz="2200" b="1" dirty="0">
                <a:solidFill>
                  <a:srgbClr val="002060"/>
                </a:solidFill>
              </a:rPr>
              <a:t>viewing box </a:t>
            </a:r>
            <a:r>
              <a:rPr lang="en-US" sz="2200" dirty="0"/>
              <a:t>for radiographs.</a:t>
            </a:r>
          </a:p>
          <a:p>
            <a:pPr>
              <a:lnSpc>
                <a:spcPct val="150000"/>
              </a:lnSpc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Dental Chair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1"/>
            <a:ext cx="7467600" cy="349673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 dentist </a:t>
            </a:r>
            <a:r>
              <a:rPr lang="en-US" sz="2800" dirty="0" err="1"/>
              <a:t>requies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2060"/>
                </a:solidFill>
              </a:rPr>
              <a:t>easy access </a:t>
            </a:r>
            <a:r>
              <a:rPr lang="en-US" sz="2800" dirty="0"/>
              <a:t>to the </a:t>
            </a:r>
            <a:r>
              <a:rPr lang="en-US" sz="2800" dirty="0" err="1"/>
              <a:t>handpieces</a:t>
            </a:r>
            <a:r>
              <a:rPr lang="en-US" sz="2800" dirty="0"/>
              <a:t> and hand instruments.</a:t>
            </a:r>
          </a:p>
          <a:p>
            <a:endParaRPr lang="en-US" sz="2800" dirty="0"/>
          </a:p>
          <a:p>
            <a:r>
              <a:rPr lang="en-US" sz="2800" dirty="0"/>
              <a:t>These ( dental delivery units) may be situated on the dentist’s –</a:t>
            </a:r>
          </a:p>
          <a:p>
            <a:pPr>
              <a:buNone/>
            </a:pPr>
            <a:r>
              <a:rPr lang="en-US" sz="2800" dirty="0"/>
              <a:t>   - side of the chair</a:t>
            </a:r>
          </a:p>
          <a:p>
            <a:pPr>
              <a:buNone/>
            </a:pPr>
            <a:r>
              <a:rPr lang="en-US" sz="2800" dirty="0"/>
              <a:t>   - over the patient</a:t>
            </a:r>
          </a:p>
          <a:p>
            <a:pPr>
              <a:buNone/>
            </a:pPr>
            <a:r>
              <a:rPr lang="en-US" sz="2800" dirty="0"/>
              <a:t>   - on the nurse’s side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061201" cy="3420532"/>
          </a:xfrm>
        </p:spPr>
        <p:txBody>
          <a:bodyPr/>
          <a:lstStyle/>
          <a:p>
            <a:r>
              <a:rPr lang="en-US" dirty="0"/>
              <a:t>Usual dental delivery units consist of  </a:t>
            </a:r>
            <a:r>
              <a:rPr lang="en-US" b="1" dirty="0">
                <a:solidFill>
                  <a:srgbClr val="002060"/>
                </a:solidFill>
              </a:rPr>
              <a:t>hand-pieces, </a:t>
            </a:r>
            <a:r>
              <a:rPr lang="en-US" b="1" dirty="0" err="1">
                <a:solidFill>
                  <a:srgbClr val="002060"/>
                </a:solidFill>
              </a:rPr>
              <a:t>scalers</a:t>
            </a:r>
            <a:r>
              <a:rPr lang="en-US" b="1" dirty="0">
                <a:solidFill>
                  <a:srgbClr val="002060"/>
                </a:solidFill>
              </a:rPr>
              <a:t>, suction units, electric </a:t>
            </a:r>
            <a:r>
              <a:rPr lang="en-US" b="1" dirty="0" err="1">
                <a:solidFill>
                  <a:srgbClr val="002060"/>
                </a:solidFill>
              </a:rPr>
              <a:t>moters</a:t>
            </a:r>
            <a:r>
              <a:rPr lang="en-US" b="1" dirty="0">
                <a:solidFill>
                  <a:srgbClr val="002060"/>
                </a:solidFill>
              </a:rPr>
              <a:t>, light cure unit </a:t>
            </a:r>
            <a:r>
              <a:rPr lang="en-US" dirty="0"/>
              <a:t>etc.</a:t>
            </a:r>
          </a:p>
          <a:p>
            <a:endParaRPr lang="en-US" dirty="0"/>
          </a:p>
          <a:p>
            <a:r>
              <a:rPr lang="en-US" dirty="0"/>
              <a:t>Dental chair consists of a </a:t>
            </a:r>
            <a:r>
              <a:rPr lang="en-US" b="1" dirty="0">
                <a:solidFill>
                  <a:srgbClr val="002060"/>
                </a:solidFill>
              </a:rPr>
              <a:t>spittoon</a:t>
            </a:r>
            <a:r>
              <a:rPr lang="en-US" dirty="0"/>
              <a:t> which may be used by the patient for washing the mouth and spitting, its usually found on the dental nurse side of the chair.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29266" y="10677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Dental Chair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7388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2060"/>
                </a:solidFill>
              </a:rPr>
              <a:t>Operator’s stool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199" y="1769280"/>
            <a:ext cx="3992094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Goal: promote mobility and patient access; accommodate different body sizes</a:t>
            </a:r>
          </a:p>
          <a:p>
            <a:pPr eaLnBrk="1" hangingPunct="1">
              <a:defRPr/>
            </a:pPr>
            <a:r>
              <a:rPr lang="en-US" dirty="0"/>
              <a:t>Look for:</a:t>
            </a:r>
          </a:p>
          <a:p>
            <a:pPr lvl="1" eaLnBrk="1" hangingPunct="1">
              <a:defRPr/>
            </a:pPr>
            <a:r>
              <a:rPr lang="en-US" sz="2800" dirty="0"/>
              <a:t>Stability </a:t>
            </a:r>
          </a:p>
          <a:p>
            <a:pPr lvl="1" eaLnBrk="1" hangingPunct="1">
              <a:defRPr/>
            </a:pPr>
            <a:r>
              <a:rPr lang="en-US" sz="2800" dirty="0"/>
              <a:t>Lumbar support</a:t>
            </a:r>
          </a:p>
          <a:p>
            <a:pPr lvl="1" eaLnBrk="1" hangingPunct="1">
              <a:defRPr/>
            </a:pPr>
            <a:r>
              <a:rPr lang="en-US" sz="2800" dirty="0"/>
              <a:t>Hands-free seat height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800" dirty="0"/>
              <a:t>   adjustment</a:t>
            </a:r>
          </a:p>
          <a:p>
            <a:pPr lvl="1" eaLnBrk="1" hangingPunct="1">
              <a:defRPr/>
            </a:pPr>
            <a:r>
              <a:rPr lang="en-US" sz="2800" dirty="0"/>
              <a:t>Fully adjustable</a:t>
            </a:r>
          </a:p>
          <a:p>
            <a:pPr lvl="1" eaLnBrk="1" hangingPunct="1">
              <a:defRPr/>
            </a:pPr>
            <a:endParaRPr lang="en-US" sz="2800" dirty="0"/>
          </a:p>
          <a:p>
            <a:pPr lvl="1" eaLnBrk="1" hangingPunct="1">
              <a:defRPr/>
            </a:pPr>
            <a:endParaRPr lang="en-US" sz="2600" dirty="0"/>
          </a:p>
          <a:p>
            <a:pPr lvl="1" eaLnBrk="1" hangingPunct="1"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2672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892" y="770340"/>
            <a:ext cx="2133600" cy="2759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ject 5" descr="C:\DOCUME~1\jaharte\LOCALS~1\Temp\npo000018.tmp"/>
          <p:cNvPicPr>
            <a:picLocks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5061201" y="3826680"/>
            <a:ext cx="2133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599"/>
            <a:ext cx="7696200" cy="372533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Should provide a broad, anatomically contoured seat and gives support to the lumbar region.</a:t>
            </a:r>
          </a:p>
          <a:p>
            <a:endParaRPr lang="en-US" sz="2400" dirty="0"/>
          </a:p>
          <a:p>
            <a:r>
              <a:rPr lang="en-US" dirty="0"/>
              <a:t>A</a:t>
            </a:r>
            <a:r>
              <a:rPr lang="en-US" sz="2400" dirty="0"/>
              <a:t>djusted to each in height to suit each individual operator in order to distribute the weight equally between thighs and feet.</a:t>
            </a:r>
          </a:p>
          <a:p>
            <a:endParaRPr lang="en-US" sz="2400" dirty="0"/>
          </a:p>
          <a:p>
            <a:r>
              <a:rPr lang="en-US" sz="2400" dirty="0"/>
              <a:t>The dental nurse’s chairs differs only, but importantly, in that it must adjust to at least a 10 cm increase in height and provide a corresponding bar stool type rim rest for the feet.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8001001" y="-1"/>
            <a:ext cx="1143000" cy="147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92" y="762000"/>
            <a:ext cx="7642207" cy="130386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Operators need to know how to adjust the features of their chairs to obtain maximal ergonomic benefits.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5991" y="2438400"/>
            <a:ext cx="7642207" cy="4038600"/>
          </a:xfrm>
        </p:spPr>
        <p:txBody>
          <a:bodyPr>
            <a:noAutofit/>
          </a:bodyPr>
          <a:lstStyle/>
          <a:p>
            <a:r>
              <a:rPr lang="en-US" sz="2200" dirty="0"/>
              <a:t>Place feet flat on the floor and adjust the seat height up until thighs gently slope downward while the feet remain flat on floor. </a:t>
            </a:r>
          </a:p>
          <a:p>
            <a:r>
              <a:rPr lang="en-US" sz="2200" dirty="0"/>
              <a:t>This helps maintain the low back curve and enables you to position your knees under the patient more easily.</a:t>
            </a:r>
          </a:p>
          <a:p>
            <a:r>
              <a:rPr lang="en-US" sz="2200" dirty="0"/>
              <a:t> Move backrest up or down until the lumbar support nestles in the natural lumbar curve of the low back. </a:t>
            </a:r>
          </a:p>
          <a:p>
            <a:r>
              <a:rPr lang="en-US" sz="2200" dirty="0"/>
              <a:t>Then angle the lumbar support forward to facilitate contact with the low back. 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90135"/>
            <a:ext cx="7391400" cy="3444997"/>
          </a:xfrm>
        </p:spPr>
        <p:txBody>
          <a:bodyPr>
            <a:normAutofit/>
          </a:bodyPr>
          <a:lstStyle/>
          <a:p>
            <a:r>
              <a:rPr lang="en-US" sz="2400" dirty="0"/>
              <a:t>Tilt the seat forward about five to 15 degrees. If you are beginning to work with the seat tilt function, start with a slight tilt and later increase the degree of tilt as is comfortable.</a:t>
            </a:r>
          </a:p>
          <a:p>
            <a:endParaRPr lang="en-US" sz="2400" dirty="0"/>
          </a:p>
          <a:p>
            <a:r>
              <a:rPr lang="en-US" sz="2400" dirty="0"/>
              <a:t>Adjust armrests, which are designed to decrease neck and shoulder fatigue and strain, to support elbows in the neutral shoulder position.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SPECIFIC LEARNING OBJECTIVES </a:t>
            </a:r>
            <a:endParaRPr lang="en-IN" dirty="0"/>
          </a:p>
        </p:txBody>
      </p:sp>
      <p:pic>
        <p:nvPicPr>
          <p:cNvPr id="4098" name="Picture 2" descr="C:\Users\alexandar\Desktop\ergonomics\HlthSaf_Table_Sept_20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623219" y="2490788"/>
            <a:ext cx="5905500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52968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172" y="328753"/>
            <a:ext cx="5366628" cy="3019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6" name="AutoShape 2" descr="http://www.adajournal.com/content/134/12/1604/F2.smal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adajournal.com/content/134/12/1604/F2.smal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adajournal.com/content/134/12/1604/F2.smal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 l="10063" t="2500"/>
          <a:stretch>
            <a:fillRect/>
          </a:stretch>
        </p:blipFill>
        <p:spPr bwMode="auto">
          <a:xfrm>
            <a:off x="2590800" y="3598327"/>
            <a:ext cx="6236352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848" y="527165"/>
            <a:ext cx="6798734" cy="130386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Advances in operator’s stool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43673"/>
            <a:ext cx="7851648" cy="3886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Adjustable backrest</a:t>
            </a:r>
          </a:p>
          <a:p>
            <a:r>
              <a:rPr lang="en-US" dirty="0"/>
              <a:t>18" wide </a:t>
            </a:r>
            <a:r>
              <a:rPr lang="en-US" dirty="0" err="1"/>
              <a:t>polyfoam</a:t>
            </a:r>
            <a:r>
              <a:rPr lang="en-US" dirty="0"/>
              <a:t> seat cushion</a:t>
            </a:r>
          </a:p>
          <a:p>
            <a:r>
              <a:rPr lang="en-US" dirty="0"/>
              <a:t>Pneumatic height adjustment 17"-24"</a:t>
            </a:r>
          </a:p>
          <a:p>
            <a:r>
              <a:rPr lang="en-US" dirty="0"/>
              <a:t>Dual adjustable lumbar backrest w/aseptic shroud</a:t>
            </a:r>
          </a:p>
          <a:p>
            <a:r>
              <a:rPr lang="en-US" dirty="0"/>
              <a:t>5-leg 24" diameter powder coated, cast aluminum base</a:t>
            </a:r>
          </a:p>
          <a:p>
            <a:r>
              <a:rPr lang="en-US" dirty="0"/>
              <a:t>Dual wheel casters with soft rubber thread</a:t>
            </a:r>
          </a:p>
          <a:p>
            <a:r>
              <a:rPr lang="en-US" dirty="0"/>
              <a:t>Seamless upholstery in a wide variety of colors</a:t>
            </a:r>
          </a:p>
          <a:p>
            <a:r>
              <a:rPr lang="en-US" dirty="0"/>
              <a:t>5-year warranty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7265" y="1831032"/>
            <a:ext cx="1539565" cy="1790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1789584"/>
            <a:ext cx="310700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Brewer’s  DX3000 series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r="18568"/>
          <a:stretch>
            <a:fillRect/>
          </a:stretch>
        </p:blipFill>
        <p:spPr bwMode="auto">
          <a:xfrm>
            <a:off x="228600" y="228600"/>
            <a:ext cx="6507871" cy="4826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2286" y="2895600"/>
            <a:ext cx="2079314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213" y="1289805"/>
            <a:ext cx="1638300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5432" y="3886200"/>
            <a:ext cx="1487974" cy="22995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52124" y="669102"/>
            <a:ext cx="30564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>
                <a:hlinkClick r:id="rId4"/>
              </a:rPr>
              <a:t>Orascoptic</a:t>
            </a:r>
            <a:r>
              <a:rPr lang="en-US" b="1" dirty="0">
                <a:hlinkClick r:id="rId4"/>
              </a:rPr>
              <a:t> Bodyguard Chair</a:t>
            </a:r>
            <a:r>
              <a:rPr lang="en-US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428524"/>
            <a:ext cx="31085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hlinkClick r:id="rId5"/>
              </a:rPr>
              <a:t>Brewer 9100B Series Stool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9698" y="1303894"/>
            <a:ext cx="1684945" cy="21751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383359" y="655247"/>
            <a:ext cx="33519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hlinkClick r:id="rId7"/>
              </a:rPr>
              <a:t>Swedish Seating System by RGP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0033" y="1317984"/>
            <a:ext cx="1688920" cy="2146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6822187" y="516747"/>
            <a:ext cx="18646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>
                <a:hlinkClick r:id="rId9"/>
              </a:rPr>
              <a:t>Dentech</a:t>
            </a:r>
            <a:r>
              <a:rPr lang="en-US" b="1" dirty="0">
                <a:hlinkClick r:id="rId9"/>
              </a:rPr>
              <a:t> </a:t>
            </a:r>
          </a:p>
          <a:p>
            <a:r>
              <a:rPr lang="en-US" b="1" dirty="0">
                <a:hlinkClick r:id="rId9"/>
              </a:rPr>
              <a:t>Advance Chair </a:t>
            </a:r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70335" y="3924300"/>
            <a:ext cx="1638300" cy="2324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4892171" y="6435451"/>
            <a:ext cx="37946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hlinkClick r:id="rId11"/>
              </a:rPr>
              <a:t>Crown Seating 80 Series Dental Stool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7128934" cy="130386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OPERATOR SADDLE STOOLS</a:t>
            </a:r>
            <a:br>
              <a:rPr lang="en-US" sz="2800" b="1" dirty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794" y="2086347"/>
            <a:ext cx="5407152" cy="4343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/>
          </a:p>
          <a:p>
            <a:r>
              <a:rPr lang="en-US" dirty="0"/>
              <a:t>By increasing the hip angle, saddle stools allow the closest positioning to the patient, especially at the 8-9:00 positions.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Pelvic positioning helps reduce low back strain and, by design, the saddle stool facilitates use of the deep postural stabilizing muscles. </a:t>
            </a:r>
          </a:p>
          <a:p>
            <a:endParaRPr lang="en-US" dirty="0"/>
          </a:p>
          <a:p>
            <a:r>
              <a:rPr lang="en-US" dirty="0"/>
              <a:t>Excellent for small operatories, since they move around very easily.</a:t>
            </a:r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438" y="4007618"/>
            <a:ext cx="1323975" cy="2162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318584" y="331815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hlinkClick r:id="rId3"/>
              </a:rPr>
              <a:t>Scandex</a:t>
            </a:r>
            <a:r>
              <a:rPr lang="en-US" b="1" dirty="0">
                <a:hlinkClick r:id="rId3"/>
              </a:rPr>
              <a:t> Saddle Stool 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5130" y="2497062"/>
            <a:ext cx="1304925" cy="2114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343895" y="4904039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hlinkClick r:id="rId5"/>
              </a:rPr>
              <a:t>Bambach</a:t>
            </a:r>
            <a:r>
              <a:rPr lang="en-US" b="1" dirty="0">
                <a:hlinkClick r:id="rId5"/>
              </a:rPr>
              <a:t> Saddle Stool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5153" y="333420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hlinkClick r:id="rId6"/>
              </a:rPr>
              <a:t>Salli</a:t>
            </a:r>
            <a:r>
              <a:rPr lang="en-US" b="1" dirty="0">
                <a:hlinkClick r:id="rId6"/>
              </a:rPr>
              <a:t> Saddle Stool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788996"/>
            <a:ext cx="1981200" cy="2274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5861377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915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2060"/>
                </a:solidFill>
              </a:rPr>
              <a:t>Patient Chair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788968"/>
            <a:ext cx="4800600" cy="4114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sz="3000" dirty="0"/>
              <a:t>Goal: promote patient comfort; maximize patient access</a:t>
            </a:r>
          </a:p>
          <a:p>
            <a:pPr eaLnBrk="1" hangingPunct="1">
              <a:defRPr/>
            </a:pPr>
            <a:r>
              <a:rPr lang="en-US" sz="3000" dirty="0"/>
              <a:t>Look for:</a:t>
            </a:r>
          </a:p>
          <a:p>
            <a:pPr lvl="1" eaLnBrk="1" hangingPunct="1">
              <a:defRPr/>
            </a:pPr>
            <a:r>
              <a:rPr lang="en-US" sz="3000" dirty="0"/>
              <a:t>Stability </a:t>
            </a:r>
          </a:p>
          <a:p>
            <a:pPr lvl="1" eaLnBrk="1" hangingPunct="1">
              <a:defRPr/>
            </a:pPr>
            <a:r>
              <a:rPr lang="en-US" sz="3000" dirty="0"/>
              <a:t>Pivoting or drop-down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000" dirty="0"/>
              <a:t>  arm rests (for patient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000" dirty="0"/>
              <a:t>  ingress/egress)</a:t>
            </a:r>
          </a:p>
          <a:p>
            <a:pPr lvl="1" eaLnBrk="1" hangingPunct="1">
              <a:defRPr/>
            </a:pPr>
            <a:r>
              <a:rPr lang="en-US" sz="3000" dirty="0"/>
              <a:t>Fully adjustable head rest</a:t>
            </a:r>
          </a:p>
          <a:p>
            <a:pPr lvl="1" eaLnBrk="1" hangingPunct="1">
              <a:defRPr/>
            </a:pPr>
            <a:r>
              <a:rPr lang="en-US" sz="3000" dirty="0"/>
              <a:t>Hands-free operation</a:t>
            </a:r>
          </a:p>
          <a:p>
            <a:pPr lvl="1" eaLnBrk="1" hangingPunct="1">
              <a:defRPr/>
            </a:pPr>
            <a:r>
              <a:rPr lang="en-US" sz="3000" dirty="0"/>
              <a:t>Thin head rests and back rests</a:t>
            </a:r>
          </a:p>
          <a:p>
            <a:pPr lvl="1" eaLnBrk="1" hangingPunct="1">
              <a:defRPr/>
            </a:pPr>
            <a:endParaRPr lang="en-US" sz="3000" dirty="0"/>
          </a:p>
          <a:p>
            <a:pPr lvl="1" eaLnBrk="1" hangingPunct="1">
              <a:defRPr/>
            </a:pPr>
            <a:endParaRPr lang="en-US" sz="3000" dirty="0"/>
          </a:p>
          <a:p>
            <a:pPr lvl="1" eaLnBrk="1" hangingPunct="1">
              <a:defRPr/>
            </a:pPr>
            <a:endParaRPr lang="en-US" sz="3000" dirty="0"/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2469" name="Object 5" descr="npo000019"/>
          <p:cNvPicPr>
            <a:picLocks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5334000" y="2667000"/>
            <a:ext cx="2971800" cy="2876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86449"/>
            <a:ext cx="8991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2060"/>
                </a:solidFill>
              </a:rPr>
              <a:t>Posture/Positioning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00100" y="1897688"/>
            <a:ext cx="80010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Goal: avoid static and/or awkward positions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Potential strategies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Position patient so that operator’s elbows are elevated no more than 30 degrees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Adjust patient chair when accessing different quadrants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Alternate between standing and sitting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/>
              <a:t>Avoid twisting.</a:t>
            </a:r>
            <a:r>
              <a:rPr lang="en-US" sz="2400" dirty="0"/>
              <a:t> 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65667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2060"/>
                </a:solidFill>
              </a:rPr>
              <a:t>Work Practices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873442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Goal: maintain neutral posture; reduce force requirements</a:t>
            </a:r>
          </a:p>
          <a:p>
            <a:pPr eaLnBrk="1" hangingPunct="1">
              <a:defRPr/>
            </a:pPr>
            <a:r>
              <a:rPr lang="en-US" dirty="0"/>
              <a:t>Potential strategies</a:t>
            </a:r>
          </a:p>
          <a:p>
            <a:pPr lvl="1" eaLnBrk="1" hangingPunct="1">
              <a:defRPr/>
            </a:pPr>
            <a:r>
              <a:rPr lang="en-US" sz="2400" dirty="0"/>
              <a:t>Ensure instruments are sharpened, well-maintained</a:t>
            </a:r>
          </a:p>
          <a:p>
            <a:pPr lvl="1" eaLnBrk="1" hangingPunct="1">
              <a:defRPr/>
            </a:pPr>
            <a:r>
              <a:rPr lang="en-US" sz="2400" dirty="0"/>
              <a:t>Use automatic </a:t>
            </a:r>
            <a:r>
              <a:rPr lang="en-US" sz="2400" dirty="0" err="1"/>
              <a:t>handpieces</a:t>
            </a:r>
            <a:r>
              <a:rPr lang="en-US" sz="2400" dirty="0"/>
              <a:t> instead of manual instruments wherever possible</a:t>
            </a:r>
          </a:p>
          <a:p>
            <a:pPr lvl="1" eaLnBrk="1" hangingPunct="1">
              <a:defRPr/>
            </a:pPr>
            <a:r>
              <a:rPr lang="en-US" sz="2400" dirty="0"/>
              <a:t>Use full-arm strokes rather than wrist strokes 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62" y="1068774"/>
            <a:ext cx="4687229" cy="4953000"/>
          </a:xfrm>
        </p:spPr>
        <p:txBody>
          <a:bodyPr>
            <a:normAutofit/>
          </a:bodyPr>
          <a:lstStyle/>
          <a:p>
            <a:r>
              <a:rPr lang="en-US" dirty="0"/>
              <a:t>Earlier ,before 1950’s dentistry was practiced as standing dentistry.</a:t>
            </a:r>
          </a:p>
          <a:p>
            <a:endParaRPr lang="en-US" dirty="0"/>
          </a:p>
          <a:p>
            <a:r>
              <a:rPr lang="en-US" dirty="0"/>
              <a:t>With the advent of high speed </a:t>
            </a:r>
            <a:r>
              <a:rPr lang="en-US" dirty="0" err="1"/>
              <a:t>handpieces</a:t>
            </a:r>
            <a:r>
              <a:rPr lang="en-US" dirty="0"/>
              <a:t> in mid 1950’s,sitting dentistry was made popular.</a:t>
            </a:r>
          </a:p>
          <a:p>
            <a:endParaRPr lang="en-US" dirty="0"/>
          </a:p>
          <a:p>
            <a:r>
              <a:rPr lang="en-US" dirty="0"/>
              <a:t>It was in 1954 , </a:t>
            </a:r>
            <a:r>
              <a:rPr lang="en-US" dirty="0" err="1"/>
              <a:t>Dr.Sanford</a:t>
            </a:r>
            <a:r>
              <a:rPr lang="en-US" dirty="0"/>
              <a:t> S Golden an US army dentist called for the practice of sitting dentistry.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991" y="1676400"/>
            <a:ext cx="3571875" cy="319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Definition </a:t>
            </a:r>
          </a:p>
          <a:p>
            <a:r>
              <a:rPr lang="en-US" dirty="0"/>
              <a:t>Workplace Intervention</a:t>
            </a:r>
          </a:p>
          <a:p>
            <a:r>
              <a:rPr lang="en-US" dirty="0"/>
              <a:t>Improving ergonomics in a dental set up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References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HOME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5048" cy="4953000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endParaRPr lang="en-US" b="1" dirty="0"/>
          </a:p>
          <a:p>
            <a:pPr fontAlgn="base"/>
            <a:r>
              <a:rPr lang="en-US" dirty="0"/>
              <a:t> Serious detrimental physiological changes in the body can result from abnormal postures, including muscle imbalances, muscle necrosis, trigger points, </a:t>
            </a:r>
            <a:r>
              <a:rPr lang="en-US" dirty="0" err="1"/>
              <a:t>hypomobile</a:t>
            </a:r>
            <a:r>
              <a:rPr lang="en-US" dirty="0"/>
              <a:t> joints, nerve compression, and spinal disk </a:t>
            </a:r>
            <a:r>
              <a:rPr lang="en-US" dirty="0" err="1"/>
              <a:t>herniation</a:t>
            </a:r>
            <a:r>
              <a:rPr lang="en-US" dirty="0"/>
              <a:t> or degeneration. These changes often result in pain, injury or MSDs.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Preventing chronic pain in dentistry may require a paradigm shift within the profession regarding clinical work habits, including proper use of ergonomic equipment, frequent short stretch breaks and regular strengthening exercise.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Good ergonomic design of tools, processes and furniture </a:t>
            </a:r>
            <a:r>
              <a:rPr lang="en-US" dirty="0">
                <a:solidFill>
                  <a:srgbClr val="FF0000"/>
                </a:solidFill>
              </a:rPr>
              <a:t>DOES improve</a:t>
            </a:r>
            <a:r>
              <a:rPr lang="en-US" dirty="0"/>
              <a:t> personnel comfort, health, morale, productivity and readiness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95C85-5508-BDDF-1D9E-F7222414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71EF5-2A75-A6E3-A665-037BBFA3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WHAT IS OPERATORS STOOL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7617C6-FAF0-E9EB-A52C-6C8CB7E7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39929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400" dirty="0"/>
              <a:t>The Journal of the American Dental Association December 1, 2003vol. 134 no. 12 1604-1612.</a:t>
            </a:r>
          </a:p>
          <a:p>
            <a:pPr fontAlgn="base"/>
            <a:r>
              <a:rPr lang="en-US" sz="2400" dirty="0"/>
              <a:t>The Journal of Calif. Dent assoc. 1996 and 2002</a:t>
            </a:r>
          </a:p>
          <a:p>
            <a:pPr fontAlgn="base"/>
            <a:r>
              <a:rPr lang="en-US" sz="2400" dirty="0"/>
              <a:t>Textbook of operative dentistry : </a:t>
            </a:r>
            <a:r>
              <a:rPr lang="en-US" sz="2400" dirty="0" err="1"/>
              <a:t>Marzouk</a:t>
            </a:r>
            <a:endParaRPr lang="en-US" sz="2400" dirty="0"/>
          </a:p>
          <a:p>
            <a:r>
              <a:rPr lang="en-US" sz="2400" b="1" dirty="0"/>
              <a:t>Principles of operative dentistry : </a:t>
            </a:r>
            <a:r>
              <a:rPr lang="en-US" sz="2400" dirty="0"/>
              <a:t>A. J. E. </a:t>
            </a:r>
            <a:r>
              <a:rPr lang="en-US" sz="2400" dirty="0" err="1"/>
              <a:t>Qualtrough</a:t>
            </a:r>
            <a:r>
              <a:rPr lang="en-US" sz="2400" dirty="0"/>
              <a:t>, Julian </a:t>
            </a:r>
            <a:r>
              <a:rPr lang="en-US" sz="2400" dirty="0" err="1"/>
              <a:t>Satterthwaite</a:t>
            </a:r>
            <a:r>
              <a:rPr lang="en-US" sz="2400" dirty="0"/>
              <a:t>, </a:t>
            </a:r>
            <a:r>
              <a:rPr lang="en-US" sz="2400" dirty="0" err="1"/>
              <a:t>Leean</a:t>
            </a:r>
            <a:r>
              <a:rPr lang="en-US" sz="2400" dirty="0"/>
              <a:t> Morrow, Paul </a:t>
            </a:r>
            <a:r>
              <a:rPr lang="en-US" sz="2400" dirty="0" err="1"/>
              <a:t>Brunton</a:t>
            </a:r>
            <a:r>
              <a:rPr lang="en-US" sz="2400" dirty="0"/>
              <a:t> </a:t>
            </a:r>
          </a:p>
          <a:p>
            <a:r>
              <a:rPr lang="en-US" sz="2400" b="1" dirty="0"/>
              <a:t>Essentials of Operative Dentistry :</a:t>
            </a:r>
            <a:r>
              <a:rPr lang="en-US" sz="2400" dirty="0"/>
              <a:t> I. </a:t>
            </a:r>
            <a:r>
              <a:rPr lang="en-US" sz="2400" dirty="0" err="1"/>
              <a:t>Anand</a:t>
            </a:r>
            <a:r>
              <a:rPr lang="en-US" sz="2400" dirty="0"/>
              <a:t> Sherwood, Ph.D., L. </a:t>
            </a:r>
            <a:r>
              <a:rPr lang="en-US" sz="2400" dirty="0" err="1"/>
              <a:t>Lakshmi</a:t>
            </a:r>
            <a:r>
              <a:rPr lang="en-US" sz="2400" dirty="0"/>
              <a:t> (FRW) Narayanan</a:t>
            </a:r>
          </a:p>
          <a:p>
            <a:r>
              <a:rPr lang="en-US" sz="2400" dirty="0"/>
              <a:t>www.google.com</a:t>
            </a:r>
          </a:p>
          <a:p>
            <a:pPr fontAlgn="base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omer Simps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457200"/>
            <a:ext cx="6705600" cy="5651863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04928" y="6172200"/>
            <a:ext cx="2762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Thank You !!!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0"/>
            <a:ext cx="4267200" cy="10969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What is Ergonomics?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0"/>
            <a:ext cx="7442201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“Ergo” means work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“</a:t>
            </a:r>
            <a:r>
              <a:rPr lang="en-US" sz="2800" dirty="0" err="1"/>
              <a:t>Nomos</a:t>
            </a:r>
            <a:r>
              <a:rPr lang="en-US" sz="2800" dirty="0"/>
              <a:t>” means natural laws or systems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Ergonomics is the science of work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841179"/>
            <a:ext cx="278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Introduction 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90135"/>
            <a:ext cx="7467600" cy="344499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ct val="20000"/>
              </a:spcAft>
            </a:pPr>
            <a:r>
              <a:rPr lang="en-US" dirty="0"/>
              <a:t>How you </a:t>
            </a:r>
            <a:r>
              <a:rPr lang="en-US" b="1" dirty="0"/>
              <a:t>position</a:t>
            </a:r>
            <a:r>
              <a:rPr lang="en-US" dirty="0"/>
              <a:t> yourself, your </a:t>
            </a:r>
            <a:r>
              <a:rPr lang="en-US" b="1" dirty="0"/>
              <a:t>patient</a:t>
            </a:r>
            <a:r>
              <a:rPr lang="en-US" dirty="0"/>
              <a:t>, how </a:t>
            </a:r>
            <a:r>
              <a:rPr lang="en-US" b="1" dirty="0"/>
              <a:t>equipment </a:t>
            </a:r>
            <a:r>
              <a:rPr lang="en-US" dirty="0"/>
              <a:t>is utilized, how the </a:t>
            </a:r>
            <a:r>
              <a:rPr lang="en-US" b="1" dirty="0"/>
              <a:t>workplace</a:t>
            </a:r>
            <a:r>
              <a:rPr lang="en-US" dirty="0"/>
              <a:t> is designed and how it impacts </a:t>
            </a:r>
            <a:r>
              <a:rPr lang="en-US" b="1" dirty="0"/>
              <a:t>your health</a:t>
            </a:r>
            <a:endParaRPr lang="en-US" b="1" i="1" dirty="0"/>
          </a:p>
          <a:p>
            <a:pPr>
              <a:lnSpc>
                <a:spcPct val="150000"/>
              </a:lnSpc>
              <a:spcAft>
                <a:spcPct val="20000"/>
              </a:spcAft>
            </a:pPr>
            <a:r>
              <a:rPr lang="en-US" b="1" i="1" dirty="0"/>
              <a:t>ERGONOMICS</a:t>
            </a:r>
            <a:r>
              <a:rPr lang="en-US" i="1" dirty="0"/>
              <a:t> is a </a:t>
            </a:r>
            <a:r>
              <a:rPr lang="en-US" i="1" u="sng" dirty="0"/>
              <a:t>way to work smarter, more efficiently with less effort and discomfort to the human body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990600"/>
            <a:ext cx="278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56538488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8143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</a:rPr>
              <a:t>Workplace Intervention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5370486"/>
              </p:ext>
            </p:extLst>
          </p:nvPr>
        </p:nvGraphicFramePr>
        <p:xfrm>
          <a:off x="685800" y="1793543"/>
          <a:ext cx="7924800" cy="422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8"/>
          <p:cNvSpPr txBox="1">
            <a:spLocks noGrp="1" noChangeArrowheads="1"/>
          </p:cNvSpPr>
          <p:nvPr>
            <p:ph idx="1"/>
          </p:nvPr>
        </p:nvSpPr>
        <p:spPr bwMode="auto">
          <a:xfrm>
            <a:off x="762000" y="888335"/>
            <a:ext cx="4416552" cy="49767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Ensure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  <a:buClr>
                <a:srgbClr val="00FF00"/>
              </a:buClr>
              <a:buFont typeface="Symbol" pitchFamily="18" charset="2"/>
              <a:buChar char="¨"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Instruments, materials, medications, etc. are accessible while seated</a:t>
            </a:r>
          </a:p>
          <a:p>
            <a:pPr>
              <a:lnSpc>
                <a:spcPct val="150000"/>
              </a:lnSpc>
              <a:buClr>
                <a:srgbClr val="00FF00"/>
              </a:buClr>
              <a:buFont typeface="Symbol" pitchFamily="18" charset="2"/>
              <a:buChar char="¨"/>
            </a:pPr>
            <a:r>
              <a:rPr lang="en-US" dirty="0">
                <a:solidFill>
                  <a:schemeClr val="tx1"/>
                </a:solidFill>
              </a:rPr>
              <a:t> Hoses are positioned away from the body</a:t>
            </a:r>
          </a:p>
          <a:p>
            <a:pPr>
              <a:lnSpc>
                <a:spcPct val="150000"/>
              </a:lnSpc>
              <a:buClr>
                <a:srgbClr val="00FF00"/>
              </a:buClr>
              <a:buFont typeface="Symbol" pitchFamily="18" charset="2"/>
              <a:buChar char="¨"/>
            </a:pPr>
            <a:r>
              <a:rPr lang="en-US" dirty="0">
                <a:solidFill>
                  <a:schemeClr val="tx1"/>
                </a:solidFill>
              </a:rPr>
              <a:t> Set-up can be adapted for different operators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91810"/>
            <a:ext cx="3276600" cy="3569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3815"/>
            <a:ext cx="8915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Provide Sufficient Space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99448" y="2286000"/>
            <a:ext cx="7834952" cy="3598333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200" dirty="0"/>
              <a:t>Awkward bending, twisting, and reaching places stress on the musculoskeletal system and can lead to discomfort.</a:t>
            </a:r>
          </a:p>
          <a:p>
            <a:pPr marL="320040" lvl="0" indent="-320040" defTabSz="91440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200" dirty="0">
                <a:solidFill>
                  <a:schemeClr val="tx1"/>
                </a:solidFill>
              </a:rPr>
              <a:t>Permanently place equipment used in every clinical procedure within comfortable reach </a:t>
            </a:r>
            <a:r>
              <a:rPr lang="en-US" sz="2200" b="1" dirty="0">
                <a:solidFill>
                  <a:srgbClr val="002060"/>
                </a:solidFill>
              </a:rPr>
              <a:t>(within 20 inches of the front of the body)</a:t>
            </a:r>
          </a:p>
          <a:p>
            <a:pPr marL="320040" lvl="0" indent="-320040" defTabSz="91440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200" dirty="0">
                <a:solidFill>
                  <a:schemeClr val="tx1"/>
                </a:solidFill>
              </a:rPr>
              <a:t>Use mobile carts for less commonly used equipment 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chemeClr val="tx1"/>
                </a:solidFill>
              </a:rPr>
              <a:t>Allows convenient positioning when required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200" dirty="0"/>
          </a:p>
          <a:p>
            <a:pPr eaLnBrk="1" hangingPunct="1">
              <a:lnSpc>
                <a:spcPct val="150000"/>
              </a:lnSpc>
              <a:defRPr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2971800"/>
            <a:ext cx="8305800" cy="426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7696200" cy="4267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Provide a clear line of sight to the oral cavity and all required equipment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Maintain a neutral, balanced position — </a:t>
            </a:r>
            <a:r>
              <a:rPr lang="en-US" i="1" dirty="0"/>
              <a:t>position of an appendage when it is  neither moved away from nor directed toward the body’s midline; it also should not be laterally turned or twisted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1228</Words>
  <Application>Microsoft Office PowerPoint</Application>
  <PresentationFormat>On-screen Show (4:3)</PresentationFormat>
  <Paragraphs>192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Organic</vt:lpstr>
      <vt:lpstr>Slide 1</vt:lpstr>
      <vt:lpstr>SPECIFIC LEARNING OBJECTIVES </vt:lpstr>
      <vt:lpstr>Contents </vt:lpstr>
      <vt:lpstr>What is Ergonomics?</vt:lpstr>
      <vt:lpstr>Slide 5</vt:lpstr>
      <vt:lpstr>Workplace Intervention</vt:lpstr>
      <vt:lpstr>Slide 7</vt:lpstr>
      <vt:lpstr> Provide Sufficient Space</vt:lpstr>
      <vt:lpstr>Slide 9</vt:lpstr>
      <vt:lpstr> Accommodate Individual Preferences</vt:lpstr>
      <vt:lpstr>Dental Chair</vt:lpstr>
      <vt:lpstr>Slide 12</vt:lpstr>
      <vt:lpstr>Slide 13</vt:lpstr>
      <vt:lpstr>Dental Chair </vt:lpstr>
      <vt:lpstr>Slide 15</vt:lpstr>
      <vt:lpstr>Operator’s stool</vt:lpstr>
      <vt:lpstr>Slide 17</vt:lpstr>
      <vt:lpstr>Operators need to know how to adjust the features of their chairs to obtain maximal ergonomic benefits.</vt:lpstr>
      <vt:lpstr>Slide 19</vt:lpstr>
      <vt:lpstr>Slide 20</vt:lpstr>
      <vt:lpstr>Advances in operator’s stool</vt:lpstr>
      <vt:lpstr>Slide 22</vt:lpstr>
      <vt:lpstr>Slide 23</vt:lpstr>
      <vt:lpstr>OPERATOR SADDLE STOOLS </vt:lpstr>
      <vt:lpstr>Slide 25</vt:lpstr>
      <vt:lpstr>Patient Chair</vt:lpstr>
      <vt:lpstr>Posture/Positioning</vt:lpstr>
      <vt:lpstr>Work Practices</vt:lpstr>
      <vt:lpstr>Slide 29</vt:lpstr>
      <vt:lpstr>TAKE HOME MESSAGE </vt:lpstr>
      <vt:lpstr>QUESTIONS</vt:lpstr>
      <vt:lpstr>References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Computer</dc:creator>
  <cp:lastModifiedBy>test</cp:lastModifiedBy>
  <cp:revision>57</cp:revision>
  <dcterms:created xsi:type="dcterms:W3CDTF">2011-05-08T05:16:54Z</dcterms:created>
  <dcterms:modified xsi:type="dcterms:W3CDTF">2023-04-18T07:17:09Z</dcterms:modified>
</cp:coreProperties>
</file>